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57" r:id="rId9"/>
    <p:sldId id="258" r:id="rId10"/>
    <p:sldId id="259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28"/>
  </p:normalViewPr>
  <p:slideViewPr>
    <p:cSldViewPr snapToGrid="0">
      <p:cViewPr>
        <p:scale>
          <a:sx n="92" d="100"/>
          <a:sy n="92" d="100"/>
        </p:scale>
        <p:origin x="360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906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26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294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166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64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029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681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291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6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393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84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4/13/23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33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emf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emf"/><Relationship Id="rId5" Type="http://schemas.openxmlformats.org/officeDocument/2006/relationships/image" Target="../media/image5.emf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emf"/><Relationship Id="rId5" Type="http://schemas.openxmlformats.org/officeDocument/2006/relationships/image" Target="../media/image7.emf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emf"/><Relationship Id="rId5" Type="http://schemas.openxmlformats.org/officeDocument/2006/relationships/image" Target="../media/image7.emf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eo 15" descr="Wires Linked To Core Router">
            <a:extLst>
              <a:ext uri="{FF2B5EF4-FFF2-40B4-BE49-F238E27FC236}">
                <a16:creationId xmlns:a16="http://schemas.microsoft.com/office/drawing/2014/main" id="{4C77CF6D-34FE-A18A-EAE8-FB1259DE62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1" r="-1" b="182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F7C2A816-955C-4079-AAAB-066EBD4418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06" y="0"/>
            <a:ext cx="8543515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  <a:alpha val="0"/>
                </a:schemeClr>
              </a:gs>
              <a:gs pos="58000">
                <a:srgbClr val="0E0D12">
                  <a:alpha val="58000"/>
                </a:srgbClr>
              </a:gs>
              <a:gs pos="93000">
                <a:srgbClr val="000000">
                  <a:alpha val="58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5F54E-79D6-E1E3-F5B6-9E673B7772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914400"/>
            <a:ext cx="4892948" cy="3427867"/>
          </a:xfrm>
        </p:spPr>
        <p:txBody>
          <a:bodyPr anchor="t">
            <a:normAutofit/>
          </a:bodyPr>
          <a:lstStyle/>
          <a:p>
            <a:r>
              <a:rPr lang="en-US" sz="6100" dirty="0">
                <a:solidFill>
                  <a:srgbClr val="FFFFFF"/>
                </a:solidFill>
              </a:rPr>
              <a:t>Network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1D3B91-3DC8-A417-A191-3552873ED8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5032113"/>
            <a:ext cx="4892948" cy="1033862"/>
          </a:xfrm>
        </p:spPr>
        <p:txBody>
          <a:bodyPr anchor="t"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2127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6838E-5D86-8EE4-75BF-81A461851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930" y="345593"/>
            <a:ext cx="10515600" cy="408673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3200" b="1" i="1" dirty="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Spine-Leaf Architecture</a:t>
            </a:r>
          </a:p>
        </p:txBody>
      </p:sp>
      <p:pic>
        <p:nvPicPr>
          <p:cNvPr id="3" name="Picture 41">
            <a:extLst>
              <a:ext uri="{FF2B5EF4-FFF2-40B4-BE49-F238E27FC236}">
                <a16:creationId xmlns:a16="http://schemas.microsoft.com/office/drawing/2014/main" id="{82A349C8-E01A-29B6-C56F-6EF9D052D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119" y="2962814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1">
            <a:extLst>
              <a:ext uri="{FF2B5EF4-FFF2-40B4-BE49-F238E27FC236}">
                <a16:creationId xmlns:a16="http://schemas.microsoft.com/office/drawing/2014/main" id="{9FF8ADB2-0532-C1C9-6DDF-55CCF9816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566" y="2962814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1">
            <a:extLst>
              <a:ext uri="{FF2B5EF4-FFF2-40B4-BE49-F238E27FC236}">
                <a16:creationId xmlns:a16="http://schemas.microsoft.com/office/drawing/2014/main" id="{16CA52EA-A5C4-AFE4-91D7-88F5B55F5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870" y="4149436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1">
            <a:extLst>
              <a:ext uri="{FF2B5EF4-FFF2-40B4-BE49-F238E27FC236}">
                <a16:creationId xmlns:a16="http://schemas.microsoft.com/office/drawing/2014/main" id="{3A026976-7BD6-6AC8-7941-41C89C8B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206" y="4149434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1">
            <a:extLst>
              <a:ext uri="{FF2B5EF4-FFF2-40B4-BE49-F238E27FC236}">
                <a16:creationId xmlns:a16="http://schemas.microsoft.com/office/drawing/2014/main" id="{ACF234DB-DF9B-49CB-B71C-43EBA4E60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469" y="4149435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1">
            <a:extLst>
              <a:ext uri="{FF2B5EF4-FFF2-40B4-BE49-F238E27FC236}">
                <a16:creationId xmlns:a16="http://schemas.microsoft.com/office/drawing/2014/main" id="{A31E8923-3655-EF1C-EE12-588D88BB2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626" y="4129902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4AB6DF4-8065-0010-EE6E-0083F766C4C8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flipH="1">
            <a:off x="2620377" y="3277139"/>
            <a:ext cx="1196249" cy="872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E58E8CD-BA6B-1D25-D927-65A0DC727350}"/>
              </a:ext>
            </a:extLst>
          </p:cNvPr>
          <p:cNvCxnSpPr>
            <a:cxnSpLocks/>
            <a:stCxn id="3" idx="2"/>
            <a:endCxn id="8" idx="0"/>
          </p:cNvCxnSpPr>
          <p:nvPr/>
        </p:nvCxnSpPr>
        <p:spPr>
          <a:xfrm>
            <a:off x="3816626" y="3277139"/>
            <a:ext cx="367507" cy="8527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64FABA9-A31D-ACE2-B3A8-4CDD947E8529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3816626" y="3277139"/>
            <a:ext cx="2054087" cy="87229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53D896E-9E8F-E0E5-E367-9ACAA912CD16}"/>
              </a:ext>
            </a:extLst>
          </p:cNvPr>
          <p:cNvCxnSpPr>
            <a:cxnSpLocks/>
            <a:stCxn id="3" idx="2"/>
            <a:endCxn id="7" idx="0"/>
          </p:cNvCxnSpPr>
          <p:nvPr/>
        </p:nvCxnSpPr>
        <p:spPr>
          <a:xfrm>
            <a:off x="3816626" y="3277139"/>
            <a:ext cx="3985350" cy="8722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07257FF-125E-F7D8-32E7-83FDDE2D0ED3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2620377" y="3277139"/>
            <a:ext cx="4240696" cy="872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9C278A3-E412-DE8B-DC68-CE0193D2C770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 flipH="1">
            <a:off x="4184133" y="3277139"/>
            <a:ext cx="2676940" cy="8527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43BDFA6-F94B-9A32-27E9-5CB066675E8C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5870713" y="3277139"/>
            <a:ext cx="990360" cy="87229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378F69F-62CA-6B73-5193-CCC1A9436FB5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6861073" y="3277139"/>
            <a:ext cx="940903" cy="8722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D75CEF26-7AF1-A2BA-9EE6-1BBE2141ED4E}"/>
              </a:ext>
            </a:extLst>
          </p:cNvPr>
          <p:cNvSpPr txBox="1"/>
          <p:nvPr/>
        </p:nvSpPr>
        <p:spPr>
          <a:xfrm>
            <a:off x="9056321" y="4094427"/>
            <a:ext cx="652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Leaf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8A8498F-DAF1-236F-9C6C-614AAB8D210B}"/>
              </a:ext>
            </a:extLst>
          </p:cNvPr>
          <p:cNvSpPr txBox="1"/>
          <p:nvPr/>
        </p:nvSpPr>
        <p:spPr>
          <a:xfrm>
            <a:off x="9056321" y="2866495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Spine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78C801D-09DC-1E62-1F0C-9E8124B52070}"/>
              </a:ext>
            </a:extLst>
          </p:cNvPr>
          <p:cNvSpPr txBox="1"/>
          <p:nvPr/>
        </p:nvSpPr>
        <p:spPr>
          <a:xfrm>
            <a:off x="9056321" y="4684013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End devices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E4A753A-FD4A-C250-D089-4F1E97D5D3C0}"/>
              </a:ext>
            </a:extLst>
          </p:cNvPr>
          <p:cNvSpPr txBox="1"/>
          <p:nvPr/>
        </p:nvSpPr>
        <p:spPr>
          <a:xfrm>
            <a:off x="1101028" y="4517635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L2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DE0ADBF-A393-8D17-3BE2-27D33475549A}"/>
              </a:ext>
            </a:extLst>
          </p:cNvPr>
          <p:cNvCxnSpPr>
            <a:cxnSpLocks/>
          </p:cNvCxnSpPr>
          <p:nvPr/>
        </p:nvCxnSpPr>
        <p:spPr>
          <a:xfrm>
            <a:off x="1733538" y="4279093"/>
            <a:ext cx="0" cy="96167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Left-Right Arrow 15">
            <a:extLst>
              <a:ext uri="{FF2B5EF4-FFF2-40B4-BE49-F238E27FC236}">
                <a16:creationId xmlns:a16="http://schemas.microsoft.com/office/drawing/2014/main" id="{93E0CF7F-66BC-0C56-401F-BFAE57EA851E}"/>
              </a:ext>
            </a:extLst>
          </p:cNvPr>
          <p:cNvSpPr/>
          <p:nvPr/>
        </p:nvSpPr>
        <p:spPr>
          <a:xfrm>
            <a:off x="3166938" y="4755089"/>
            <a:ext cx="4010078" cy="17026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2DA904-F327-8DFA-7392-EE811143BCE7}"/>
              </a:ext>
            </a:extLst>
          </p:cNvPr>
          <p:cNvSpPr txBox="1"/>
          <p:nvPr/>
        </p:nvSpPr>
        <p:spPr>
          <a:xfrm>
            <a:off x="4791385" y="4943115"/>
            <a:ext cx="2012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East-West Traffic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F936F18-7C13-F9D4-7C53-E8BCCD4093A9}"/>
              </a:ext>
            </a:extLst>
          </p:cNvPr>
          <p:cNvCxnSpPr>
            <a:cxnSpLocks/>
          </p:cNvCxnSpPr>
          <p:nvPr/>
        </p:nvCxnSpPr>
        <p:spPr>
          <a:xfrm>
            <a:off x="1743784" y="3051161"/>
            <a:ext cx="0" cy="96167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BD71E3F-8BFA-4EBE-715E-78E0B5A0A152}"/>
              </a:ext>
            </a:extLst>
          </p:cNvPr>
          <p:cNvSpPr txBox="1"/>
          <p:nvPr/>
        </p:nvSpPr>
        <p:spPr>
          <a:xfrm>
            <a:off x="1093726" y="3334188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L3</a:t>
            </a:r>
          </a:p>
        </p:txBody>
      </p:sp>
      <p:pic>
        <p:nvPicPr>
          <p:cNvPr id="9" name="Picture 25">
            <a:extLst>
              <a:ext uri="{FF2B5EF4-FFF2-40B4-BE49-F238E27FC236}">
                <a16:creationId xmlns:a16="http://schemas.microsoft.com/office/drawing/2014/main" id="{A91E869C-18AA-D3FF-4708-CF3F31A07BCD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3932" y="1494234"/>
            <a:ext cx="2769833" cy="943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7">
            <a:extLst>
              <a:ext uri="{FF2B5EF4-FFF2-40B4-BE49-F238E27FC236}">
                <a16:creationId xmlns:a16="http://schemas.microsoft.com/office/drawing/2014/main" id="{DA97CD2A-8E23-FF55-9009-CBA8A5B4250B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6667" y="2239398"/>
            <a:ext cx="453232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80D8E6-F05B-6F87-DDB5-D446E408376A}"/>
              </a:ext>
            </a:extLst>
          </p:cNvPr>
          <p:cNvCxnSpPr>
            <a:cxnSpLocks/>
          </p:cNvCxnSpPr>
          <p:nvPr/>
        </p:nvCxnSpPr>
        <p:spPr>
          <a:xfrm flipV="1">
            <a:off x="3816626" y="2553723"/>
            <a:ext cx="1636657" cy="4090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188232C-1772-D1B0-8CD2-3DB217861931}"/>
              </a:ext>
            </a:extLst>
          </p:cNvPr>
          <p:cNvCxnSpPr>
            <a:cxnSpLocks/>
          </p:cNvCxnSpPr>
          <p:nvPr/>
        </p:nvCxnSpPr>
        <p:spPr>
          <a:xfrm flipH="1" flipV="1">
            <a:off x="5453283" y="2553723"/>
            <a:ext cx="1407790" cy="4090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42" descr="File Server_Updated2005">
            <a:extLst>
              <a:ext uri="{FF2B5EF4-FFF2-40B4-BE49-F238E27FC236}">
                <a16:creationId xmlns:a16="http://schemas.microsoft.com/office/drawing/2014/main" id="{F6A8100D-1FB7-E75C-EC41-A4BABD8D2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259" y="4634872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42" descr="File Server_Updated2005">
            <a:extLst>
              <a:ext uri="{FF2B5EF4-FFF2-40B4-BE49-F238E27FC236}">
                <a16:creationId xmlns:a16="http://schemas.microsoft.com/office/drawing/2014/main" id="{205A71BA-D913-4A8A-B1E1-C0D1A7FD8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8643" y="4634872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99CB897-A170-ACC1-ABBB-304BAE909D7F}"/>
              </a:ext>
            </a:extLst>
          </p:cNvPr>
          <p:cNvSpPr txBox="1"/>
          <p:nvPr/>
        </p:nvSpPr>
        <p:spPr>
          <a:xfrm>
            <a:off x="5051158" y="1740407"/>
            <a:ext cx="1081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673996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5A0F922F-1B8A-80B0-37F8-676496386B60}"/>
              </a:ext>
            </a:extLst>
          </p:cNvPr>
          <p:cNvSpPr/>
          <p:nvPr/>
        </p:nvSpPr>
        <p:spPr>
          <a:xfrm>
            <a:off x="1943170" y="1313832"/>
            <a:ext cx="4331801" cy="5045404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AA9312E-9A25-D2DF-451B-580970E8D55E}"/>
              </a:ext>
            </a:extLst>
          </p:cNvPr>
          <p:cNvSpPr/>
          <p:nvPr/>
        </p:nvSpPr>
        <p:spPr>
          <a:xfrm>
            <a:off x="3609560" y="2946314"/>
            <a:ext cx="2486440" cy="273449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83F067-6C5F-926B-B3C9-5C4302335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7075"/>
          </a:xfrm>
        </p:spPr>
        <p:txBody>
          <a:bodyPr>
            <a:normAutofit/>
          </a:bodyPr>
          <a:lstStyle/>
          <a:p>
            <a:r>
              <a:rPr lang="en-US" sz="3600" b="1" i="1" dirty="0" err="1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Demiliterized</a:t>
            </a:r>
            <a:r>
              <a:rPr lang="en-US" sz="3600" b="1" i="1" dirty="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Zone (DMZ)</a:t>
            </a:r>
          </a:p>
        </p:txBody>
      </p:sp>
      <p:pic>
        <p:nvPicPr>
          <p:cNvPr id="3" name="Picture 42" descr="File Server_Updated2005">
            <a:extLst>
              <a:ext uri="{FF2B5EF4-FFF2-40B4-BE49-F238E27FC236}">
                <a16:creationId xmlns:a16="http://schemas.microsoft.com/office/drawing/2014/main" id="{13F1AF81-60C7-9D63-8354-651620B72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1912" y="4061389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2" descr="File Server_Updated2005">
            <a:extLst>
              <a:ext uri="{FF2B5EF4-FFF2-40B4-BE49-F238E27FC236}">
                <a16:creationId xmlns:a16="http://schemas.microsoft.com/office/drawing/2014/main" id="{7DF1CEFC-D814-8E78-B732-11B3A4AF0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2568" y="4061389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5">
            <a:extLst>
              <a:ext uri="{FF2B5EF4-FFF2-40B4-BE49-F238E27FC236}">
                <a16:creationId xmlns:a16="http://schemas.microsoft.com/office/drawing/2014/main" id="{CEA6780D-10BD-AA40-AA20-925FFDB51431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4972" y="1618833"/>
            <a:ext cx="2769833" cy="1810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7">
            <a:extLst>
              <a:ext uri="{FF2B5EF4-FFF2-40B4-BE49-F238E27FC236}">
                <a16:creationId xmlns:a16="http://schemas.microsoft.com/office/drawing/2014/main" id="{DF4E23BE-6D92-76E4-1FF0-72CB4AC2F7A9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56" y="2366755"/>
            <a:ext cx="453232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1">
            <a:extLst>
              <a:ext uri="{FF2B5EF4-FFF2-40B4-BE49-F238E27FC236}">
                <a16:creationId xmlns:a16="http://schemas.microsoft.com/office/drawing/2014/main" id="{3516B6F2-9FEB-7BB6-543A-159F839A4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3425" y="3197435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1">
            <a:extLst>
              <a:ext uri="{FF2B5EF4-FFF2-40B4-BE49-F238E27FC236}">
                <a16:creationId xmlns:a16="http://schemas.microsoft.com/office/drawing/2014/main" id="{E220DEDF-E9AE-E836-96BE-D96BBC590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279" y="2366753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2705A43-CD6D-B4C3-E6B4-443B56223625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>
          <a:xfrm>
            <a:off x="4419292" y="2523916"/>
            <a:ext cx="1629064" cy="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B287C4F-E639-5D55-A776-2FB4EB2CCEC9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5210932" y="2631991"/>
            <a:ext cx="885068" cy="56544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BE41EAC-76A1-822E-EC8D-01C680C4F721}"/>
              </a:ext>
            </a:extLst>
          </p:cNvPr>
          <p:cNvCxnSpPr>
            <a:cxnSpLocks/>
            <a:stCxn id="3" idx="0"/>
            <a:endCxn id="8" idx="2"/>
          </p:cNvCxnSpPr>
          <p:nvPr/>
        </p:nvCxnSpPr>
        <p:spPr>
          <a:xfrm flipV="1">
            <a:off x="4240320" y="3511760"/>
            <a:ext cx="970612" cy="549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9E91D6E-1BDF-0D94-980F-30ED35CF68B5}"/>
              </a:ext>
            </a:extLst>
          </p:cNvPr>
          <p:cNvCxnSpPr>
            <a:cxnSpLocks/>
            <a:stCxn id="4" idx="0"/>
            <a:endCxn id="8" idx="2"/>
          </p:cNvCxnSpPr>
          <p:nvPr/>
        </p:nvCxnSpPr>
        <p:spPr>
          <a:xfrm flipH="1" flipV="1">
            <a:off x="5210932" y="3511760"/>
            <a:ext cx="440044" cy="549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34">
            <a:extLst>
              <a:ext uri="{FF2B5EF4-FFF2-40B4-BE49-F238E27FC236}">
                <a16:creationId xmlns:a16="http://schemas.microsoft.com/office/drawing/2014/main" id="{172E7DA1-3312-1F94-0713-1EE0BE422747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974" y="1618833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34">
            <a:extLst>
              <a:ext uri="{FF2B5EF4-FFF2-40B4-BE49-F238E27FC236}">
                <a16:creationId xmlns:a16="http://schemas.microsoft.com/office/drawing/2014/main" id="{75CD519C-2761-567C-8461-367F3B2BA97D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8974" y="2963802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29E38F3-93E3-E3A8-9D27-CF14642F1722}"/>
              </a:ext>
            </a:extLst>
          </p:cNvPr>
          <p:cNvCxnSpPr>
            <a:cxnSpLocks/>
            <a:stCxn id="24" idx="3"/>
            <a:endCxn id="9" idx="1"/>
          </p:cNvCxnSpPr>
          <p:nvPr/>
        </p:nvCxnSpPr>
        <p:spPr>
          <a:xfrm flipV="1">
            <a:off x="3005372" y="2523916"/>
            <a:ext cx="678907" cy="6812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C3B8FCA-46FE-497C-1418-BA96DAFFCD6E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2901119" y="1860175"/>
            <a:ext cx="783160" cy="66374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AD3EC0C-8068-0EC8-90F8-81227BB957DC}"/>
              </a:ext>
            </a:extLst>
          </p:cNvPr>
          <p:cNvSpPr txBox="1"/>
          <p:nvPr/>
        </p:nvSpPr>
        <p:spPr>
          <a:xfrm>
            <a:off x="4543441" y="5178642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DMZ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5F9C969-EFD7-4AA6-FF45-8FCE7B1E131C}"/>
              </a:ext>
            </a:extLst>
          </p:cNvPr>
          <p:cNvSpPr txBox="1"/>
          <p:nvPr/>
        </p:nvSpPr>
        <p:spPr>
          <a:xfrm>
            <a:off x="7361866" y="2339249"/>
            <a:ext cx="1081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Internet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6EE9D44-EE01-C16E-3A57-8B24E4D36E90}"/>
              </a:ext>
            </a:extLst>
          </p:cNvPr>
          <p:cNvSpPr txBox="1"/>
          <p:nvPr/>
        </p:nvSpPr>
        <p:spPr>
          <a:xfrm>
            <a:off x="5273128" y="1992655"/>
            <a:ext cx="107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Firewall</a:t>
            </a:r>
          </a:p>
        </p:txBody>
      </p:sp>
    </p:spTree>
    <p:extLst>
      <p:ext uri="{BB962C8B-B14F-4D97-AF65-F5344CB8AC3E}">
        <p14:creationId xmlns:p14="http://schemas.microsoft.com/office/powerpoint/2010/main" val="552253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1727F-A939-D677-7F41-98F521E21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708374" cy="73480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Network Hub</a:t>
            </a:r>
          </a:p>
        </p:txBody>
      </p:sp>
      <p:pic>
        <p:nvPicPr>
          <p:cNvPr id="3" name="Picture 32">
            <a:extLst>
              <a:ext uri="{FF2B5EF4-FFF2-40B4-BE49-F238E27FC236}">
                <a16:creationId xmlns:a16="http://schemas.microsoft.com/office/drawing/2014/main" id="{6CB6A63B-7B7C-9176-B589-14BD15101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0869" y="3114675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4">
            <a:extLst>
              <a:ext uri="{FF2B5EF4-FFF2-40B4-BE49-F238E27FC236}">
                <a16:creationId xmlns:a16="http://schemas.microsoft.com/office/drawing/2014/main" id="{2D957A5F-3544-D28D-67B6-6F54858BF1E3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900" y="4179531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2" descr="File Server_Updated2005">
            <a:extLst>
              <a:ext uri="{FF2B5EF4-FFF2-40B4-BE49-F238E27FC236}">
                <a16:creationId xmlns:a16="http://schemas.microsoft.com/office/drawing/2014/main" id="{D8E68368-F0F9-8F4F-04B1-A7B81FD54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7474" y="4176540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2" descr="File Server_Updated2005">
            <a:extLst>
              <a:ext uri="{FF2B5EF4-FFF2-40B4-BE49-F238E27FC236}">
                <a16:creationId xmlns:a16="http://schemas.microsoft.com/office/drawing/2014/main" id="{EE810F35-4FFB-23AA-D9C0-1C2DEC661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7650" y="4176540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2" descr="File Server_Updated2005">
            <a:extLst>
              <a:ext uri="{FF2B5EF4-FFF2-40B4-BE49-F238E27FC236}">
                <a16:creationId xmlns:a16="http://schemas.microsoft.com/office/drawing/2014/main" id="{DA7BB942-6C07-81E1-E0C6-6C00259A5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826" y="4176540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4">
            <a:extLst>
              <a:ext uri="{FF2B5EF4-FFF2-40B4-BE49-F238E27FC236}">
                <a16:creationId xmlns:a16="http://schemas.microsoft.com/office/drawing/2014/main" id="{C0A2A9DA-F5D2-925F-B27E-301A969E8A10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142" y="4183096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B33E787-0FF6-468D-CE1C-3D313C800E60}"/>
              </a:ext>
            </a:extLst>
          </p:cNvPr>
          <p:cNvCxnSpPr>
            <a:cxnSpLocks/>
            <a:stCxn id="8" idx="0"/>
            <a:endCxn id="3" idx="2"/>
          </p:cNvCxnSpPr>
          <p:nvPr/>
        </p:nvCxnSpPr>
        <p:spPr>
          <a:xfrm flipV="1">
            <a:off x="2059341" y="3429000"/>
            <a:ext cx="1469035" cy="7540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810AEF-DE42-6E33-2C18-7F77EA46D4D1}"/>
              </a:ext>
            </a:extLst>
          </p:cNvPr>
          <p:cNvCxnSpPr>
            <a:cxnSpLocks/>
            <a:stCxn id="4" idx="0"/>
            <a:endCxn id="3" idx="2"/>
          </p:cNvCxnSpPr>
          <p:nvPr/>
        </p:nvCxnSpPr>
        <p:spPr>
          <a:xfrm flipV="1">
            <a:off x="2779099" y="3429000"/>
            <a:ext cx="749277" cy="75053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5B53B8-1B88-AB55-8189-EC51E6F2C901}"/>
              </a:ext>
            </a:extLst>
          </p:cNvPr>
          <p:cNvCxnSpPr>
            <a:cxnSpLocks/>
            <a:stCxn id="5" idx="0"/>
            <a:endCxn id="3" idx="2"/>
          </p:cNvCxnSpPr>
          <p:nvPr/>
        </p:nvCxnSpPr>
        <p:spPr>
          <a:xfrm flipH="1" flipV="1">
            <a:off x="3528376" y="3429000"/>
            <a:ext cx="367506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36D62BF-A335-B2FE-CC45-FAF37909FA1B}"/>
              </a:ext>
            </a:extLst>
          </p:cNvPr>
          <p:cNvCxnSpPr>
            <a:cxnSpLocks/>
            <a:stCxn id="6" idx="0"/>
            <a:endCxn id="3" idx="2"/>
          </p:cNvCxnSpPr>
          <p:nvPr/>
        </p:nvCxnSpPr>
        <p:spPr>
          <a:xfrm flipH="1" flipV="1">
            <a:off x="3528376" y="3429000"/>
            <a:ext cx="1007682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131D5E5-FF09-5639-E56F-EAFF617B2805}"/>
              </a:ext>
            </a:extLst>
          </p:cNvPr>
          <p:cNvCxnSpPr>
            <a:cxnSpLocks/>
            <a:stCxn id="7" idx="0"/>
            <a:endCxn id="3" idx="2"/>
          </p:cNvCxnSpPr>
          <p:nvPr/>
        </p:nvCxnSpPr>
        <p:spPr>
          <a:xfrm flipH="1" flipV="1">
            <a:off x="3528376" y="3429000"/>
            <a:ext cx="1647858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83E9A58-931D-C082-843A-590252BC6FAA}"/>
              </a:ext>
            </a:extLst>
          </p:cNvPr>
          <p:cNvSpPr txBox="1"/>
          <p:nvPr/>
        </p:nvSpPr>
        <p:spPr>
          <a:xfrm>
            <a:off x="3319137" y="2717840"/>
            <a:ext cx="654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Hub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74FA6FF-D6ED-7E57-990A-0BCCF2A70CCD}"/>
              </a:ext>
            </a:extLst>
          </p:cNvPr>
          <p:cNvSpPr txBox="1"/>
          <p:nvPr/>
        </p:nvSpPr>
        <p:spPr>
          <a:xfrm>
            <a:off x="6417337" y="3114675"/>
            <a:ext cx="29955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 broadcast domain</a:t>
            </a:r>
          </a:p>
          <a:p>
            <a:r>
              <a:rPr lang="en-US" sz="2400" dirty="0"/>
              <a:t>1 collision domain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8A5491-8246-F89B-2C93-8510DB52DB18}"/>
              </a:ext>
            </a:extLst>
          </p:cNvPr>
          <p:cNvSpPr txBox="1"/>
          <p:nvPr/>
        </p:nvSpPr>
        <p:spPr>
          <a:xfrm>
            <a:off x="989246" y="3063610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L2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2D91B51-598F-9F7A-D733-5983FD8B00BF}"/>
              </a:ext>
            </a:extLst>
          </p:cNvPr>
          <p:cNvCxnSpPr>
            <a:cxnSpLocks/>
          </p:cNvCxnSpPr>
          <p:nvPr/>
        </p:nvCxnSpPr>
        <p:spPr>
          <a:xfrm>
            <a:off x="1540658" y="2768816"/>
            <a:ext cx="33504" cy="198869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5911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1727F-A939-D677-7F41-98F521E21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708374" cy="73480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Network Switch</a:t>
            </a:r>
          </a:p>
        </p:txBody>
      </p:sp>
      <p:pic>
        <p:nvPicPr>
          <p:cNvPr id="4" name="Picture 34">
            <a:extLst>
              <a:ext uri="{FF2B5EF4-FFF2-40B4-BE49-F238E27FC236}">
                <a16:creationId xmlns:a16="http://schemas.microsoft.com/office/drawing/2014/main" id="{2D957A5F-3544-D28D-67B6-6F54858BF1E3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639" y="3141508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2" descr="File Server_Updated2005">
            <a:extLst>
              <a:ext uri="{FF2B5EF4-FFF2-40B4-BE49-F238E27FC236}">
                <a16:creationId xmlns:a16="http://schemas.microsoft.com/office/drawing/2014/main" id="{D8E68368-F0F9-8F4F-04B1-A7B81FD54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213" y="3138517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2" descr="File Server_Updated2005">
            <a:extLst>
              <a:ext uri="{FF2B5EF4-FFF2-40B4-BE49-F238E27FC236}">
                <a16:creationId xmlns:a16="http://schemas.microsoft.com/office/drawing/2014/main" id="{EE810F35-4FFB-23AA-D9C0-1C2DEC661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9389" y="3138517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2" descr="File Server_Updated2005">
            <a:extLst>
              <a:ext uri="{FF2B5EF4-FFF2-40B4-BE49-F238E27FC236}">
                <a16:creationId xmlns:a16="http://schemas.microsoft.com/office/drawing/2014/main" id="{DA7BB942-6C07-81E1-E0C6-6C00259A5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565" y="3138517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4">
            <a:extLst>
              <a:ext uri="{FF2B5EF4-FFF2-40B4-BE49-F238E27FC236}">
                <a16:creationId xmlns:a16="http://schemas.microsoft.com/office/drawing/2014/main" id="{C0A2A9DA-F5D2-925F-B27E-301A969E8A1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2881" y="3145073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B33E787-0FF6-468D-CE1C-3D313C800E60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5041080" y="2390977"/>
            <a:ext cx="1469035" cy="7540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810AEF-DE42-6E33-2C18-7F77EA46D4D1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5760838" y="2390977"/>
            <a:ext cx="749277" cy="75053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5B53B8-1B88-AB55-8189-EC51E6F2C901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6510115" y="2390977"/>
            <a:ext cx="367506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36D62BF-A335-B2FE-CC45-FAF37909FA1B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6510115" y="2390977"/>
            <a:ext cx="1007682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131D5E5-FF09-5639-E56F-EAFF617B2805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6510115" y="2390977"/>
            <a:ext cx="1647858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83E9A58-931D-C082-843A-590252BC6FAA}"/>
              </a:ext>
            </a:extLst>
          </p:cNvPr>
          <p:cNvSpPr txBox="1"/>
          <p:nvPr/>
        </p:nvSpPr>
        <p:spPr>
          <a:xfrm>
            <a:off x="6300876" y="1679817"/>
            <a:ext cx="93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Switch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74FA6FF-D6ED-7E57-990A-0BCCF2A70CCD}"/>
              </a:ext>
            </a:extLst>
          </p:cNvPr>
          <p:cNvSpPr txBox="1"/>
          <p:nvPr/>
        </p:nvSpPr>
        <p:spPr>
          <a:xfrm>
            <a:off x="2264435" y="3886057"/>
            <a:ext cx="84913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 broadcast domain</a:t>
            </a:r>
          </a:p>
          <a:p>
            <a:r>
              <a:rPr lang="en-US" sz="2400" dirty="0"/>
              <a:t>Multiple collision domains (1 collision domain per port)</a:t>
            </a:r>
          </a:p>
        </p:txBody>
      </p:sp>
      <p:pic>
        <p:nvPicPr>
          <p:cNvPr id="10" name="Picture 41">
            <a:extLst>
              <a:ext uri="{FF2B5EF4-FFF2-40B4-BE49-F238E27FC236}">
                <a16:creationId xmlns:a16="http://schemas.microsoft.com/office/drawing/2014/main" id="{F1E99D0B-42D6-9783-BAB8-E5675E99B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8540" y="2076652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3BD403-3EA8-B6D0-1747-99F05FDFAFB2}"/>
              </a:ext>
            </a:extLst>
          </p:cNvPr>
          <p:cNvSpPr txBox="1"/>
          <p:nvPr/>
        </p:nvSpPr>
        <p:spPr>
          <a:xfrm>
            <a:off x="3326777" y="197461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F14DD84-A151-3DDE-2939-4AFE249624A5}"/>
              </a:ext>
            </a:extLst>
          </p:cNvPr>
          <p:cNvCxnSpPr>
            <a:cxnSpLocks/>
          </p:cNvCxnSpPr>
          <p:nvPr/>
        </p:nvCxnSpPr>
        <p:spPr>
          <a:xfrm>
            <a:off x="3878189" y="1679817"/>
            <a:ext cx="33504" cy="198869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80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1727F-A939-D677-7F41-98F521E21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708374" cy="73480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Network Router</a:t>
            </a:r>
          </a:p>
        </p:txBody>
      </p:sp>
      <p:pic>
        <p:nvPicPr>
          <p:cNvPr id="4" name="Picture 34">
            <a:extLst>
              <a:ext uri="{FF2B5EF4-FFF2-40B4-BE49-F238E27FC236}">
                <a16:creationId xmlns:a16="http://schemas.microsoft.com/office/drawing/2014/main" id="{2D957A5F-3544-D28D-67B6-6F54858BF1E3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900" y="4179531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2" descr="File Server_Updated2005">
            <a:extLst>
              <a:ext uri="{FF2B5EF4-FFF2-40B4-BE49-F238E27FC236}">
                <a16:creationId xmlns:a16="http://schemas.microsoft.com/office/drawing/2014/main" id="{D8E68368-F0F9-8F4F-04B1-A7B81FD54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7474" y="4176540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2" descr="File Server_Updated2005">
            <a:extLst>
              <a:ext uri="{FF2B5EF4-FFF2-40B4-BE49-F238E27FC236}">
                <a16:creationId xmlns:a16="http://schemas.microsoft.com/office/drawing/2014/main" id="{EE810F35-4FFB-23AA-D9C0-1C2DEC661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7650" y="4176540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2" descr="File Server_Updated2005">
            <a:extLst>
              <a:ext uri="{FF2B5EF4-FFF2-40B4-BE49-F238E27FC236}">
                <a16:creationId xmlns:a16="http://schemas.microsoft.com/office/drawing/2014/main" id="{DA7BB942-6C07-81E1-E0C6-6C00259A5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826" y="4176540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4">
            <a:extLst>
              <a:ext uri="{FF2B5EF4-FFF2-40B4-BE49-F238E27FC236}">
                <a16:creationId xmlns:a16="http://schemas.microsoft.com/office/drawing/2014/main" id="{C0A2A9DA-F5D2-925F-B27E-301A969E8A1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142" y="4183096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B33E787-0FF6-468D-CE1C-3D313C800E60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059341" y="3429000"/>
            <a:ext cx="1469035" cy="7540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810AEF-DE42-6E33-2C18-7F77EA46D4D1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2779099" y="3429000"/>
            <a:ext cx="749277" cy="75053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5B53B8-1B88-AB55-8189-EC51E6F2C901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528376" y="3429000"/>
            <a:ext cx="367506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36D62BF-A335-B2FE-CC45-FAF37909FA1B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3528376" y="3429000"/>
            <a:ext cx="1007682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131D5E5-FF09-5639-E56F-EAFF617B2805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3528376" y="3429000"/>
            <a:ext cx="1647858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83E9A58-931D-C082-843A-590252BC6FAA}"/>
              </a:ext>
            </a:extLst>
          </p:cNvPr>
          <p:cNvSpPr txBox="1"/>
          <p:nvPr/>
        </p:nvSpPr>
        <p:spPr>
          <a:xfrm>
            <a:off x="2936753" y="2731592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L2 Switch</a:t>
            </a:r>
          </a:p>
        </p:txBody>
      </p:sp>
      <p:pic>
        <p:nvPicPr>
          <p:cNvPr id="10" name="Picture 41">
            <a:extLst>
              <a:ext uri="{FF2B5EF4-FFF2-40B4-BE49-F238E27FC236}">
                <a16:creationId xmlns:a16="http://schemas.microsoft.com/office/drawing/2014/main" id="{F1E99D0B-42D6-9783-BAB8-E5675E99B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6801" y="3114675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1">
            <a:extLst>
              <a:ext uri="{FF2B5EF4-FFF2-40B4-BE49-F238E27FC236}">
                <a16:creationId xmlns:a16="http://schemas.microsoft.com/office/drawing/2014/main" id="{D697AB2F-326D-048E-8CC7-D18001AAE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3166" y="3114675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4">
            <a:extLst>
              <a:ext uri="{FF2B5EF4-FFF2-40B4-BE49-F238E27FC236}">
                <a16:creationId xmlns:a16="http://schemas.microsoft.com/office/drawing/2014/main" id="{581359EA-E94B-7727-63F6-A205E007731C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2901" y="4193348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4">
            <a:extLst>
              <a:ext uri="{FF2B5EF4-FFF2-40B4-BE49-F238E27FC236}">
                <a16:creationId xmlns:a16="http://schemas.microsoft.com/office/drawing/2014/main" id="{F226D0D6-D0A0-C046-E484-757F782459F4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3143" y="4196913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F48E473-3D6C-F7F7-3676-0B61CA6DED1A}"/>
              </a:ext>
            </a:extLst>
          </p:cNvPr>
          <p:cNvCxnSpPr>
            <a:cxnSpLocks/>
            <a:stCxn id="13" idx="0"/>
            <a:endCxn id="3" idx="2"/>
          </p:cNvCxnSpPr>
          <p:nvPr/>
        </p:nvCxnSpPr>
        <p:spPr>
          <a:xfrm flipV="1">
            <a:off x="8951342" y="3429000"/>
            <a:ext cx="669331" cy="76791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BFBB248-05E6-96FE-8D86-CA9EAB9EE995}"/>
              </a:ext>
            </a:extLst>
          </p:cNvPr>
          <p:cNvCxnSpPr>
            <a:cxnSpLocks/>
            <a:stCxn id="11" idx="0"/>
            <a:endCxn id="3" idx="2"/>
          </p:cNvCxnSpPr>
          <p:nvPr/>
        </p:nvCxnSpPr>
        <p:spPr>
          <a:xfrm flipH="1" flipV="1">
            <a:off x="9620673" y="3429000"/>
            <a:ext cx="50427" cy="76434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37">
            <a:extLst>
              <a:ext uri="{FF2B5EF4-FFF2-40B4-BE49-F238E27FC236}">
                <a16:creationId xmlns:a16="http://schemas.microsoft.com/office/drawing/2014/main" id="{0E0EC35E-061D-6B55-F2E5-A5D4B13F42D7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4364" y="2451140"/>
            <a:ext cx="906462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0905A8E-7E81-0450-539F-526F3FE915B5}"/>
              </a:ext>
            </a:extLst>
          </p:cNvPr>
          <p:cNvSpPr txBox="1"/>
          <p:nvPr/>
        </p:nvSpPr>
        <p:spPr>
          <a:xfrm>
            <a:off x="6204364" y="2014504"/>
            <a:ext cx="936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Router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D20DA13-D56E-0678-701D-3F117BAA700C}"/>
              </a:ext>
            </a:extLst>
          </p:cNvPr>
          <p:cNvCxnSpPr>
            <a:cxnSpLocks/>
            <a:stCxn id="10" idx="3"/>
            <a:endCxn id="23" idx="1"/>
          </p:cNvCxnSpPr>
          <p:nvPr/>
        </p:nvCxnSpPr>
        <p:spPr>
          <a:xfrm flipV="1">
            <a:off x="3951814" y="2717840"/>
            <a:ext cx="2252550" cy="55399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90963D9-80FF-242B-4615-D6630E167E71}"/>
              </a:ext>
            </a:extLst>
          </p:cNvPr>
          <p:cNvCxnSpPr>
            <a:cxnSpLocks/>
            <a:stCxn id="3" idx="1"/>
            <a:endCxn id="23" idx="3"/>
          </p:cNvCxnSpPr>
          <p:nvPr/>
        </p:nvCxnSpPr>
        <p:spPr>
          <a:xfrm flipH="1" flipV="1">
            <a:off x="7110826" y="2717840"/>
            <a:ext cx="2142340" cy="55399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2C81613B-4718-6E8D-9E15-A95E17ABF55B}"/>
              </a:ext>
            </a:extLst>
          </p:cNvPr>
          <p:cNvSpPr txBox="1"/>
          <p:nvPr/>
        </p:nvSpPr>
        <p:spPr>
          <a:xfrm>
            <a:off x="2317540" y="5118423"/>
            <a:ext cx="84913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 broadcast domain</a:t>
            </a:r>
          </a:p>
          <a:p>
            <a:r>
              <a:rPr lang="en-US" sz="2400" dirty="0"/>
              <a:t>Multiple collision domains (1 collision domain per port)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EFD0CB-7E0C-E2C8-41A6-331ED26C60A0}"/>
              </a:ext>
            </a:extLst>
          </p:cNvPr>
          <p:cNvSpPr txBox="1"/>
          <p:nvPr/>
        </p:nvSpPr>
        <p:spPr>
          <a:xfrm>
            <a:off x="1000006" y="3725892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L2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4302B03-7EBA-03F5-CD8F-3494DC4F3A43}"/>
              </a:ext>
            </a:extLst>
          </p:cNvPr>
          <p:cNvCxnSpPr>
            <a:cxnSpLocks/>
          </p:cNvCxnSpPr>
          <p:nvPr/>
        </p:nvCxnSpPr>
        <p:spPr>
          <a:xfrm>
            <a:off x="1574162" y="3063610"/>
            <a:ext cx="0" cy="169389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9F40F79-D165-5F31-231C-27EA38787E6F}"/>
              </a:ext>
            </a:extLst>
          </p:cNvPr>
          <p:cNvCxnSpPr>
            <a:cxnSpLocks/>
          </p:cNvCxnSpPr>
          <p:nvPr/>
        </p:nvCxnSpPr>
        <p:spPr>
          <a:xfrm>
            <a:off x="1591194" y="2014504"/>
            <a:ext cx="0" cy="84694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D42F26C-1A2F-D4F2-1289-D215B0EB58E6}"/>
              </a:ext>
            </a:extLst>
          </p:cNvPr>
          <p:cNvSpPr txBox="1"/>
          <p:nvPr/>
        </p:nvSpPr>
        <p:spPr>
          <a:xfrm>
            <a:off x="1000724" y="2266474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L3</a:t>
            </a:r>
          </a:p>
        </p:txBody>
      </p:sp>
    </p:spTree>
    <p:extLst>
      <p:ext uri="{BB962C8B-B14F-4D97-AF65-F5344CB8AC3E}">
        <p14:creationId xmlns:p14="http://schemas.microsoft.com/office/powerpoint/2010/main" val="4201449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1727F-A939-D677-7F41-98F521E21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708374" cy="73480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/>
                </a:solidFill>
              </a:rPr>
              <a:t>Daisy-Chaining</a:t>
            </a:r>
          </a:p>
        </p:txBody>
      </p:sp>
      <p:pic>
        <p:nvPicPr>
          <p:cNvPr id="4" name="Picture 34">
            <a:extLst>
              <a:ext uri="{FF2B5EF4-FFF2-40B4-BE49-F238E27FC236}">
                <a16:creationId xmlns:a16="http://schemas.microsoft.com/office/drawing/2014/main" id="{2D957A5F-3544-D28D-67B6-6F54858BF1E3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3195" y="3327038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2" descr="File Server_Updated2005">
            <a:extLst>
              <a:ext uri="{FF2B5EF4-FFF2-40B4-BE49-F238E27FC236}">
                <a16:creationId xmlns:a16="http://schemas.microsoft.com/office/drawing/2014/main" id="{D8E68368-F0F9-8F4F-04B1-A7B81FD54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9769" y="3324047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2" descr="File Server_Updated2005">
            <a:extLst>
              <a:ext uri="{FF2B5EF4-FFF2-40B4-BE49-F238E27FC236}">
                <a16:creationId xmlns:a16="http://schemas.microsoft.com/office/drawing/2014/main" id="{EE810F35-4FFB-23AA-D9C0-1C2DEC661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9945" y="3324047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2" descr="File Server_Updated2005">
            <a:extLst>
              <a:ext uri="{FF2B5EF4-FFF2-40B4-BE49-F238E27FC236}">
                <a16:creationId xmlns:a16="http://schemas.microsoft.com/office/drawing/2014/main" id="{DA7BB942-6C07-81E1-E0C6-6C00259A5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0121" y="3324047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4">
            <a:extLst>
              <a:ext uri="{FF2B5EF4-FFF2-40B4-BE49-F238E27FC236}">
                <a16:creationId xmlns:a16="http://schemas.microsoft.com/office/drawing/2014/main" id="{C0A2A9DA-F5D2-925F-B27E-301A969E8A1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437" y="3330603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B33E787-0FF6-468D-CE1C-3D313C800E60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861636" y="2576507"/>
            <a:ext cx="1469035" cy="7540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810AEF-DE42-6E33-2C18-7F77EA46D4D1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4581394" y="2576507"/>
            <a:ext cx="749277" cy="75053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5B53B8-1B88-AB55-8189-EC51E6F2C901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5330671" y="2576507"/>
            <a:ext cx="367506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36D62BF-A335-B2FE-CC45-FAF37909FA1B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5330671" y="2576507"/>
            <a:ext cx="1007682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131D5E5-FF09-5639-E56F-EAFF617B2805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5330671" y="2576507"/>
            <a:ext cx="1647858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83E9A58-931D-C082-843A-590252BC6FAA}"/>
              </a:ext>
            </a:extLst>
          </p:cNvPr>
          <p:cNvSpPr txBox="1"/>
          <p:nvPr/>
        </p:nvSpPr>
        <p:spPr>
          <a:xfrm>
            <a:off x="4707059" y="1909156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L2 Switch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74FA6FF-D6ED-7E57-990A-0BCCF2A70CCD}"/>
              </a:ext>
            </a:extLst>
          </p:cNvPr>
          <p:cNvSpPr txBox="1"/>
          <p:nvPr/>
        </p:nvSpPr>
        <p:spPr>
          <a:xfrm>
            <a:off x="1084991" y="4071587"/>
            <a:ext cx="84913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 broadcast domain</a:t>
            </a:r>
          </a:p>
          <a:p>
            <a:r>
              <a:rPr lang="en-US" sz="2400" dirty="0"/>
              <a:t>Multiple collision domains (1 collision domain per port)</a:t>
            </a:r>
          </a:p>
        </p:txBody>
      </p:sp>
      <p:pic>
        <p:nvPicPr>
          <p:cNvPr id="10" name="Picture 41">
            <a:extLst>
              <a:ext uri="{FF2B5EF4-FFF2-40B4-BE49-F238E27FC236}">
                <a16:creationId xmlns:a16="http://schemas.microsoft.com/office/drawing/2014/main" id="{F1E99D0B-42D6-9783-BAB8-E5675E99B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096" y="2262182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93BD403-3EA8-B6D0-1747-99F05FDFAFB2}"/>
              </a:ext>
            </a:extLst>
          </p:cNvPr>
          <p:cNvSpPr txBox="1"/>
          <p:nvPr/>
        </p:nvSpPr>
        <p:spPr>
          <a:xfrm>
            <a:off x="2147333" y="2160141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L2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F14DD84-A151-3DDE-2939-4AFE249624A5}"/>
              </a:ext>
            </a:extLst>
          </p:cNvPr>
          <p:cNvCxnSpPr>
            <a:cxnSpLocks/>
          </p:cNvCxnSpPr>
          <p:nvPr/>
        </p:nvCxnSpPr>
        <p:spPr>
          <a:xfrm>
            <a:off x="2698745" y="1865347"/>
            <a:ext cx="33504" cy="198869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41">
            <a:extLst>
              <a:ext uri="{FF2B5EF4-FFF2-40B4-BE49-F238E27FC236}">
                <a16:creationId xmlns:a16="http://schemas.microsoft.com/office/drawing/2014/main" id="{E8369CF8-EB06-1554-240A-76AC6A2A7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7630" y="2267768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2BDC84B-185F-C528-D9C3-2ABF5222BCF3}"/>
              </a:ext>
            </a:extLst>
          </p:cNvPr>
          <p:cNvCxnSpPr>
            <a:cxnSpLocks/>
            <a:stCxn id="10" idx="3"/>
            <a:endCxn id="3" idx="1"/>
          </p:cNvCxnSpPr>
          <p:nvPr/>
        </p:nvCxnSpPr>
        <p:spPr>
          <a:xfrm>
            <a:off x="5754109" y="2419345"/>
            <a:ext cx="1333521" cy="55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41">
            <a:extLst>
              <a:ext uri="{FF2B5EF4-FFF2-40B4-BE49-F238E27FC236}">
                <a16:creationId xmlns:a16="http://schemas.microsoft.com/office/drawing/2014/main" id="{0A0040EE-9FDF-5992-664E-4E4941F54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1337" y="2262181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583D776-5FA9-77F6-1C31-09DC48BFFAF1}"/>
              </a:ext>
            </a:extLst>
          </p:cNvPr>
          <p:cNvCxnSpPr>
            <a:cxnSpLocks/>
            <a:stCxn id="3" idx="3"/>
            <a:endCxn id="19" idx="1"/>
          </p:cNvCxnSpPr>
          <p:nvPr/>
        </p:nvCxnSpPr>
        <p:spPr>
          <a:xfrm flipV="1">
            <a:off x="7822643" y="2419344"/>
            <a:ext cx="1018694" cy="558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4CFD6A5-0AF0-D688-81ED-1BA1B9A72A55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9208844" y="1603513"/>
            <a:ext cx="0" cy="65866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37">
            <a:extLst>
              <a:ext uri="{FF2B5EF4-FFF2-40B4-BE49-F238E27FC236}">
                <a16:creationId xmlns:a16="http://schemas.microsoft.com/office/drawing/2014/main" id="{AAEC7F25-0D95-2E74-A147-836FFEBADB92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5612" y="1088311"/>
            <a:ext cx="906462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B5E58CC-30BA-1E48-246F-39F461D980D9}"/>
              </a:ext>
            </a:extLst>
          </p:cNvPr>
          <p:cNvSpPr txBox="1"/>
          <p:nvPr/>
        </p:nvSpPr>
        <p:spPr>
          <a:xfrm>
            <a:off x="8763336" y="675745"/>
            <a:ext cx="936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Router</a:t>
            </a:r>
          </a:p>
        </p:txBody>
      </p:sp>
    </p:spTree>
    <p:extLst>
      <p:ext uri="{BB962C8B-B14F-4D97-AF65-F5344CB8AC3E}">
        <p14:creationId xmlns:p14="http://schemas.microsoft.com/office/powerpoint/2010/main" val="142413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1727F-A939-D677-7F41-98F521E21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708374" cy="734805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2-Tier Architecture</a:t>
            </a:r>
          </a:p>
        </p:txBody>
      </p:sp>
      <p:pic>
        <p:nvPicPr>
          <p:cNvPr id="4" name="Picture 34">
            <a:extLst>
              <a:ext uri="{FF2B5EF4-FFF2-40B4-BE49-F238E27FC236}">
                <a16:creationId xmlns:a16="http://schemas.microsoft.com/office/drawing/2014/main" id="{2D957A5F-3544-D28D-67B6-6F54858BF1E3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062" y="5606412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2" descr="File Server_Updated2005">
            <a:extLst>
              <a:ext uri="{FF2B5EF4-FFF2-40B4-BE49-F238E27FC236}">
                <a16:creationId xmlns:a16="http://schemas.microsoft.com/office/drawing/2014/main" id="{D8E68368-F0F9-8F4F-04B1-A7B81FD54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0636" y="5603421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2" descr="File Server_Updated2005">
            <a:extLst>
              <a:ext uri="{FF2B5EF4-FFF2-40B4-BE49-F238E27FC236}">
                <a16:creationId xmlns:a16="http://schemas.microsoft.com/office/drawing/2014/main" id="{EE810F35-4FFB-23AA-D9C0-1C2DEC661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204" y="5603421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2" descr="File Server_Updated2005">
            <a:extLst>
              <a:ext uri="{FF2B5EF4-FFF2-40B4-BE49-F238E27FC236}">
                <a16:creationId xmlns:a16="http://schemas.microsoft.com/office/drawing/2014/main" id="{DA7BB942-6C07-81E1-E0C6-6C00259A5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0427" y="5609977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4">
            <a:extLst>
              <a:ext uri="{FF2B5EF4-FFF2-40B4-BE49-F238E27FC236}">
                <a16:creationId xmlns:a16="http://schemas.microsoft.com/office/drawing/2014/main" id="{C0A2A9DA-F5D2-925F-B27E-301A969E8A1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4304" y="5609977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B33E787-0FF6-468D-CE1C-3D313C800E60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552503" y="4855881"/>
            <a:ext cx="1469035" cy="7540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810AEF-DE42-6E33-2C18-7F77EA46D4D1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3272261" y="4855881"/>
            <a:ext cx="749277" cy="75053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25B53B8-1B88-AB55-8189-EC51E6F2C901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4021538" y="4855881"/>
            <a:ext cx="367506" cy="7475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36D62BF-A335-B2FE-CC45-FAF37909FA1B}"/>
              </a:ext>
            </a:extLst>
          </p:cNvPr>
          <p:cNvCxnSpPr>
            <a:cxnSpLocks/>
            <a:stCxn id="6" idx="0"/>
            <a:endCxn id="19" idx="2"/>
          </p:cNvCxnSpPr>
          <p:nvPr/>
        </p:nvCxnSpPr>
        <p:spPr>
          <a:xfrm flipV="1">
            <a:off x="7750612" y="4855880"/>
            <a:ext cx="149099" cy="74754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131D5E5-FF09-5639-E56F-EAFF617B2805}"/>
              </a:ext>
            </a:extLst>
          </p:cNvPr>
          <p:cNvCxnSpPr>
            <a:cxnSpLocks/>
            <a:stCxn id="7" idx="0"/>
            <a:endCxn id="19" idx="2"/>
          </p:cNvCxnSpPr>
          <p:nvPr/>
        </p:nvCxnSpPr>
        <p:spPr>
          <a:xfrm flipV="1">
            <a:off x="6998835" y="4855880"/>
            <a:ext cx="900876" cy="754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83E9A58-931D-C082-843A-590252BC6FAA}"/>
              </a:ext>
            </a:extLst>
          </p:cNvPr>
          <p:cNvSpPr txBox="1"/>
          <p:nvPr/>
        </p:nvSpPr>
        <p:spPr>
          <a:xfrm>
            <a:off x="8552738" y="4514051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Access</a:t>
            </a:r>
          </a:p>
        </p:txBody>
      </p:sp>
      <p:pic>
        <p:nvPicPr>
          <p:cNvPr id="10" name="Picture 41">
            <a:extLst>
              <a:ext uri="{FF2B5EF4-FFF2-40B4-BE49-F238E27FC236}">
                <a16:creationId xmlns:a16="http://schemas.microsoft.com/office/drawing/2014/main" id="{F1E99D0B-42D6-9783-BAB8-E5675E99B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963" y="4541556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1">
            <a:extLst>
              <a:ext uri="{FF2B5EF4-FFF2-40B4-BE49-F238E27FC236}">
                <a16:creationId xmlns:a16="http://schemas.microsoft.com/office/drawing/2014/main" id="{E8369CF8-EB06-1554-240A-76AC6A2A7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7359" y="3238025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2BDC84B-185F-C528-D9C3-2ABF5222BCF3}"/>
              </a:ext>
            </a:extLst>
          </p:cNvPr>
          <p:cNvCxnSpPr>
            <a:cxnSpLocks/>
            <a:stCxn id="10" idx="3"/>
            <a:endCxn id="3" idx="2"/>
          </p:cNvCxnSpPr>
          <p:nvPr/>
        </p:nvCxnSpPr>
        <p:spPr>
          <a:xfrm flipV="1">
            <a:off x="4444976" y="3552350"/>
            <a:ext cx="2799890" cy="114636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41">
            <a:extLst>
              <a:ext uri="{FF2B5EF4-FFF2-40B4-BE49-F238E27FC236}">
                <a16:creationId xmlns:a16="http://schemas.microsoft.com/office/drawing/2014/main" id="{0A0040EE-9FDF-5992-664E-4E4941F54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2204" y="4541555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583D776-5FA9-77F6-1C31-09DC48BFFAF1}"/>
              </a:ext>
            </a:extLst>
          </p:cNvPr>
          <p:cNvCxnSpPr>
            <a:cxnSpLocks/>
            <a:stCxn id="3" idx="2"/>
            <a:endCxn id="19" idx="0"/>
          </p:cNvCxnSpPr>
          <p:nvPr/>
        </p:nvCxnSpPr>
        <p:spPr>
          <a:xfrm>
            <a:off x="7244866" y="3552350"/>
            <a:ext cx="654845" cy="98920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4CFD6A5-0AF0-D688-81ED-1BA1B9A72A55}"/>
              </a:ext>
            </a:extLst>
          </p:cNvPr>
          <p:cNvCxnSpPr>
            <a:cxnSpLocks/>
            <a:stCxn id="29" idx="2"/>
            <a:endCxn id="3" idx="0"/>
          </p:cNvCxnSpPr>
          <p:nvPr/>
        </p:nvCxnSpPr>
        <p:spPr>
          <a:xfrm>
            <a:off x="6093343" y="2411094"/>
            <a:ext cx="1151523" cy="82693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37">
            <a:extLst>
              <a:ext uri="{FF2B5EF4-FFF2-40B4-BE49-F238E27FC236}">
                <a16:creationId xmlns:a16="http://schemas.microsoft.com/office/drawing/2014/main" id="{AAEC7F25-0D95-2E74-A147-836FFEBADB92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0112" y="1877694"/>
            <a:ext cx="906462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B5E58CC-30BA-1E48-246F-39F461D980D9}"/>
              </a:ext>
            </a:extLst>
          </p:cNvPr>
          <p:cNvSpPr txBox="1"/>
          <p:nvPr/>
        </p:nvSpPr>
        <p:spPr>
          <a:xfrm>
            <a:off x="5609714" y="1444066"/>
            <a:ext cx="936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Router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719F1D6-9F5B-2BDA-479B-81017A04E52F}"/>
              </a:ext>
            </a:extLst>
          </p:cNvPr>
          <p:cNvSpPr txBox="1"/>
          <p:nvPr/>
        </p:nvSpPr>
        <p:spPr>
          <a:xfrm>
            <a:off x="8552738" y="3183018"/>
            <a:ext cx="3042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Distribution/Aggregation</a:t>
            </a:r>
          </a:p>
        </p:txBody>
      </p:sp>
      <p:pic>
        <p:nvPicPr>
          <p:cNvPr id="35" name="Picture 41">
            <a:extLst>
              <a:ext uri="{FF2B5EF4-FFF2-40B4-BE49-F238E27FC236}">
                <a16:creationId xmlns:a16="http://schemas.microsoft.com/office/drawing/2014/main" id="{B91FEE44-F740-BCB9-BEBF-E97EB807F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6888" y="3210521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2CB5A0D-BCBC-F771-1F5B-059FEDF59B21}"/>
              </a:ext>
            </a:extLst>
          </p:cNvPr>
          <p:cNvCxnSpPr>
            <a:cxnSpLocks/>
            <a:stCxn id="29" idx="2"/>
            <a:endCxn id="35" idx="0"/>
          </p:cNvCxnSpPr>
          <p:nvPr/>
        </p:nvCxnSpPr>
        <p:spPr>
          <a:xfrm flipH="1">
            <a:off x="4704395" y="2411094"/>
            <a:ext cx="1388948" cy="79942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A8D911B-19CC-C71B-9500-41870455E4D8}"/>
              </a:ext>
            </a:extLst>
          </p:cNvPr>
          <p:cNvCxnSpPr>
            <a:cxnSpLocks/>
            <a:stCxn id="35" idx="2"/>
            <a:endCxn id="10" idx="0"/>
          </p:cNvCxnSpPr>
          <p:nvPr/>
        </p:nvCxnSpPr>
        <p:spPr>
          <a:xfrm flipH="1">
            <a:off x="4077470" y="3524846"/>
            <a:ext cx="626925" cy="101671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19B4E93-CD54-4304-5733-4C93951E683B}"/>
              </a:ext>
            </a:extLst>
          </p:cNvPr>
          <p:cNvCxnSpPr>
            <a:cxnSpLocks/>
            <a:stCxn id="35" idx="2"/>
            <a:endCxn id="19" idx="0"/>
          </p:cNvCxnSpPr>
          <p:nvPr/>
        </p:nvCxnSpPr>
        <p:spPr>
          <a:xfrm>
            <a:off x="4704395" y="3524846"/>
            <a:ext cx="3195316" cy="101670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C75F200-01B8-06F8-0B81-8E331E2E9866}"/>
              </a:ext>
            </a:extLst>
          </p:cNvPr>
          <p:cNvCxnSpPr>
            <a:cxnSpLocks/>
            <a:stCxn id="35" idx="3"/>
            <a:endCxn id="3" idx="1"/>
          </p:cNvCxnSpPr>
          <p:nvPr/>
        </p:nvCxnSpPr>
        <p:spPr>
          <a:xfrm>
            <a:off x="5071901" y="3367684"/>
            <a:ext cx="1805458" cy="2750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EC3288A2-18AB-425B-ABCB-CADBE1B278F0}"/>
              </a:ext>
            </a:extLst>
          </p:cNvPr>
          <p:cNvSpPr txBox="1"/>
          <p:nvPr/>
        </p:nvSpPr>
        <p:spPr>
          <a:xfrm>
            <a:off x="4700431" y="3839171"/>
            <a:ext cx="3214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Spanning Tree Protocol (STP)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2CCAC29-73BB-AA7E-7119-5326945CA8ED}"/>
              </a:ext>
            </a:extLst>
          </p:cNvPr>
          <p:cNvSpPr txBox="1"/>
          <p:nvPr/>
        </p:nvSpPr>
        <p:spPr>
          <a:xfrm>
            <a:off x="2216523" y="3025232"/>
            <a:ext cx="2111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Multilayer switch</a:t>
            </a:r>
            <a:br>
              <a:rPr lang="en-US" b="1" dirty="0"/>
            </a:br>
            <a:r>
              <a:rPr lang="en-US" b="1" dirty="0"/>
              <a:t>L2/3/4 switch</a:t>
            </a:r>
          </a:p>
        </p:txBody>
      </p:sp>
    </p:spTree>
    <p:extLst>
      <p:ext uri="{BB962C8B-B14F-4D97-AF65-F5344CB8AC3E}">
        <p14:creationId xmlns:p14="http://schemas.microsoft.com/office/powerpoint/2010/main" val="2656155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8838AE3-97F0-5AD5-E20B-E16808DB0C84}"/>
              </a:ext>
            </a:extLst>
          </p:cNvPr>
          <p:cNvSpPr/>
          <p:nvPr/>
        </p:nvSpPr>
        <p:spPr>
          <a:xfrm>
            <a:off x="3568563" y="3574128"/>
            <a:ext cx="1772721" cy="1898329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VLAN 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C831E33-B742-6EE4-FA08-055D96997512}"/>
              </a:ext>
            </a:extLst>
          </p:cNvPr>
          <p:cNvSpPr/>
          <p:nvPr/>
        </p:nvSpPr>
        <p:spPr>
          <a:xfrm>
            <a:off x="1428335" y="3574128"/>
            <a:ext cx="1772721" cy="1898329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VLAN 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FF0F2B-5949-E90E-D9B9-B5EFA63DB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4805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VLAN Switching</a:t>
            </a:r>
          </a:p>
        </p:txBody>
      </p:sp>
      <p:pic>
        <p:nvPicPr>
          <p:cNvPr id="3" name="Picture 41">
            <a:extLst>
              <a:ext uri="{FF2B5EF4-FFF2-40B4-BE49-F238E27FC236}">
                <a16:creationId xmlns:a16="http://schemas.microsoft.com/office/drawing/2014/main" id="{3E97AC09-D86A-3338-2D35-94A8651AD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6909" y="2945479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4">
            <a:extLst>
              <a:ext uri="{FF2B5EF4-FFF2-40B4-BE49-F238E27FC236}">
                <a16:creationId xmlns:a16="http://schemas.microsoft.com/office/drawing/2014/main" id="{18E8EC56-57D8-42C2-A42B-48E42AE02855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454" y="4175178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4">
            <a:extLst>
              <a:ext uri="{FF2B5EF4-FFF2-40B4-BE49-F238E27FC236}">
                <a16:creationId xmlns:a16="http://schemas.microsoft.com/office/drawing/2014/main" id="{348276F5-83D0-3BFC-4B73-AA656093CA21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696" y="4178743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4">
            <a:extLst>
              <a:ext uri="{FF2B5EF4-FFF2-40B4-BE49-F238E27FC236}">
                <a16:creationId xmlns:a16="http://schemas.microsoft.com/office/drawing/2014/main" id="{97B82000-53F2-D38E-5956-01D3D83F6071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1680" y="4175178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4">
            <a:extLst>
              <a:ext uri="{FF2B5EF4-FFF2-40B4-BE49-F238E27FC236}">
                <a16:creationId xmlns:a16="http://schemas.microsoft.com/office/drawing/2014/main" id="{770C7A8B-F99A-92D3-2642-56385C621E9C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922" y="4178743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585A893-CC13-DD90-84C3-288AA38D03F1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flipH="1">
            <a:off x="1889895" y="3259804"/>
            <a:ext cx="1514521" cy="91893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E24EEBB-FDEE-03AE-B283-F48F33E15827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flipH="1">
            <a:off x="2609653" y="3259804"/>
            <a:ext cx="794763" cy="915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8D3CA4-EAAF-10C6-2AFE-8DDFF8BCBE90}"/>
              </a:ext>
            </a:extLst>
          </p:cNvPr>
          <p:cNvCxnSpPr>
            <a:cxnSpLocks/>
            <a:stCxn id="3" idx="2"/>
            <a:endCxn id="7" idx="0"/>
          </p:cNvCxnSpPr>
          <p:nvPr/>
        </p:nvCxnSpPr>
        <p:spPr>
          <a:xfrm>
            <a:off x="3404416" y="3259804"/>
            <a:ext cx="625705" cy="91893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3E8027-EE0A-DB7E-EBC8-53E67A542DAC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3404416" y="3259804"/>
            <a:ext cx="1345463" cy="915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37">
            <a:extLst>
              <a:ext uri="{FF2B5EF4-FFF2-40B4-BE49-F238E27FC236}">
                <a16:creationId xmlns:a16="http://schemas.microsoft.com/office/drawing/2014/main" id="{2114A317-7623-38F4-E56B-5043A2F26D80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800" y="2030105"/>
            <a:ext cx="453232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29F09B8-6FF8-708A-B6F1-985E8F1683FD}"/>
              </a:ext>
            </a:extLst>
          </p:cNvPr>
          <p:cNvCxnSpPr>
            <a:cxnSpLocks/>
            <a:stCxn id="22" idx="2"/>
            <a:endCxn id="3" idx="0"/>
          </p:cNvCxnSpPr>
          <p:nvPr/>
        </p:nvCxnSpPr>
        <p:spPr>
          <a:xfrm>
            <a:off x="3404416" y="2344430"/>
            <a:ext cx="0" cy="60104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9EBE5C9-A8F4-96CC-2578-83F2F2FE8423}"/>
              </a:ext>
            </a:extLst>
          </p:cNvPr>
          <p:cNvSpPr txBox="1"/>
          <p:nvPr/>
        </p:nvSpPr>
        <p:spPr>
          <a:xfrm>
            <a:off x="1739965" y="2886907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L2 Switch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4A68A9-192B-A94C-2604-EF735500AF8C}"/>
              </a:ext>
            </a:extLst>
          </p:cNvPr>
          <p:cNvSpPr txBox="1"/>
          <p:nvPr/>
        </p:nvSpPr>
        <p:spPr>
          <a:xfrm>
            <a:off x="1773422" y="1998724"/>
            <a:ext cx="1265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L3 Router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7AE179-20B8-8690-7C23-9B6C369D5034}"/>
              </a:ext>
            </a:extLst>
          </p:cNvPr>
          <p:cNvSpPr/>
          <p:nvPr/>
        </p:nvSpPr>
        <p:spPr>
          <a:xfrm>
            <a:off x="8990946" y="3574128"/>
            <a:ext cx="1772721" cy="1898329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VLAN 2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F16545C-1A4F-7C43-DF50-192B5C12FF9B}"/>
              </a:ext>
            </a:extLst>
          </p:cNvPr>
          <p:cNvSpPr/>
          <p:nvPr/>
        </p:nvSpPr>
        <p:spPr>
          <a:xfrm>
            <a:off x="6850718" y="3574128"/>
            <a:ext cx="1772721" cy="1898329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VLAN 1</a:t>
            </a:r>
          </a:p>
        </p:txBody>
      </p:sp>
      <p:pic>
        <p:nvPicPr>
          <p:cNvPr id="31" name="Picture 41">
            <a:extLst>
              <a:ext uri="{FF2B5EF4-FFF2-40B4-BE49-F238E27FC236}">
                <a16:creationId xmlns:a16="http://schemas.microsoft.com/office/drawing/2014/main" id="{344F829B-F24D-FA57-E5EE-C6DFE8EBA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9292" y="2945479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2" name="Picture 34">
            <a:extLst>
              <a:ext uri="{FF2B5EF4-FFF2-40B4-BE49-F238E27FC236}">
                <a16:creationId xmlns:a16="http://schemas.microsoft.com/office/drawing/2014/main" id="{4780D35B-AA65-C97C-0D1D-F643F13BA418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837" y="4175178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" name="Picture 34">
            <a:extLst>
              <a:ext uri="{FF2B5EF4-FFF2-40B4-BE49-F238E27FC236}">
                <a16:creationId xmlns:a16="http://schemas.microsoft.com/office/drawing/2014/main" id="{A056CAF8-9104-A056-5E9E-9BD3D2581C14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4079" y="4178743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" name="Picture 34">
            <a:extLst>
              <a:ext uri="{FF2B5EF4-FFF2-40B4-BE49-F238E27FC236}">
                <a16:creationId xmlns:a16="http://schemas.microsoft.com/office/drawing/2014/main" id="{8C5FAFE5-A783-F188-89A3-9B832A70EF1A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4063" y="4175178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18F2026-95D8-22C7-DD53-3EE26BBE5523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4305" y="4178743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930D1E9-0B3C-AE42-1D14-CDF6BA75BE81}"/>
              </a:ext>
            </a:extLst>
          </p:cNvPr>
          <p:cNvCxnSpPr>
            <a:cxnSpLocks/>
            <a:stCxn id="31" idx="2"/>
            <a:endCxn id="33" idx="0"/>
          </p:cNvCxnSpPr>
          <p:nvPr/>
        </p:nvCxnSpPr>
        <p:spPr>
          <a:xfrm flipH="1">
            <a:off x="7312278" y="3259804"/>
            <a:ext cx="1514521" cy="91893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1C494FB-8D59-DBA5-B6D1-5630EE30630E}"/>
              </a:ext>
            </a:extLst>
          </p:cNvPr>
          <p:cNvCxnSpPr>
            <a:cxnSpLocks/>
            <a:stCxn id="31" idx="2"/>
            <a:endCxn id="32" idx="0"/>
          </p:cNvCxnSpPr>
          <p:nvPr/>
        </p:nvCxnSpPr>
        <p:spPr>
          <a:xfrm flipH="1">
            <a:off x="8032036" y="3259804"/>
            <a:ext cx="794763" cy="915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F082741-6A52-B20F-9704-B33A83CF20BF}"/>
              </a:ext>
            </a:extLst>
          </p:cNvPr>
          <p:cNvCxnSpPr>
            <a:cxnSpLocks/>
            <a:stCxn id="31" idx="2"/>
            <a:endCxn id="35" idx="0"/>
          </p:cNvCxnSpPr>
          <p:nvPr/>
        </p:nvCxnSpPr>
        <p:spPr>
          <a:xfrm>
            <a:off x="8826799" y="3259804"/>
            <a:ext cx="625705" cy="91893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25A2602-1E62-D688-DCC9-FF7E37CB8DF5}"/>
              </a:ext>
            </a:extLst>
          </p:cNvPr>
          <p:cNvCxnSpPr>
            <a:cxnSpLocks/>
            <a:stCxn id="31" idx="2"/>
            <a:endCxn id="34" idx="0"/>
          </p:cNvCxnSpPr>
          <p:nvPr/>
        </p:nvCxnSpPr>
        <p:spPr>
          <a:xfrm>
            <a:off x="8826799" y="3259804"/>
            <a:ext cx="1345463" cy="91537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09BC128-9CE3-8453-C537-EC0272B5627F}"/>
              </a:ext>
            </a:extLst>
          </p:cNvPr>
          <p:cNvSpPr txBox="1"/>
          <p:nvPr/>
        </p:nvSpPr>
        <p:spPr>
          <a:xfrm>
            <a:off x="6557381" y="2900015"/>
            <a:ext cx="168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L2+L3 Switch</a:t>
            </a:r>
          </a:p>
        </p:txBody>
      </p:sp>
    </p:spTree>
    <p:extLst>
      <p:ext uri="{BB962C8B-B14F-4D97-AF65-F5344CB8AC3E}">
        <p14:creationId xmlns:p14="http://schemas.microsoft.com/office/powerpoint/2010/main" val="1325872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46E201C9-2ECC-F814-1637-C82D24C38AC2}"/>
              </a:ext>
            </a:extLst>
          </p:cNvPr>
          <p:cNvSpPr/>
          <p:nvPr/>
        </p:nvSpPr>
        <p:spPr>
          <a:xfrm>
            <a:off x="5453283" y="3235456"/>
            <a:ext cx="2815577" cy="328075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435FFB08-E04F-8A08-FABD-6E225FD87563}"/>
              </a:ext>
            </a:extLst>
          </p:cNvPr>
          <p:cNvSpPr/>
          <p:nvPr/>
        </p:nvSpPr>
        <p:spPr>
          <a:xfrm>
            <a:off x="2028092" y="3212123"/>
            <a:ext cx="2815577" cy="328075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A6838E-5D86-8EE4-75BF-81A461851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001" y="128249"/>
            <a:ext cx="10920567" cy="551202"/>
          </a:xfrm>
        </p:spPr>
        <p:txBody>
          <a:bodyPr>
            <a:normAutofit/>
          </a:bodyPr>
          <a:lstStyle/>
          <a:p>
            <a:r>
              <a:rPr lang="en-US" sz="2800" b="1" i="1" dirty="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3-Tier (3-Layered) Architecture</a:t>
            </a:r>
          </a:p>
        </p:txBody>
      </p:sp>
      <p:pic>
        <p:nvPicPr>
          <p:cNvPr id="3" name="Picture 41">
            <a:extLst>
              <a:ext uri="{FF2B5EF4-FFF2-40B4-BE49-F238E27FC236}">
                <a16:creationId xmlns:a16="http://schemas.microsoft.com/office/drawing/2014/main" id="{82A349C8-E01A-29B6-C56F-6EF9D052D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119" y="2242378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1">
            <a:extLst>
              <a:ext uri="{FF2B5EF4-FFF2-40B4-BE49-F238E27FC236}">
                <a16:creationId xmlns:a16="http://schemas.microsoft.com/office/drawing/2014/main" id="{9FF8ADB2-0532-C1C9-6DDF-55CCF9816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566" y="2242378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1">
            <a:extLst>
              <a:ext uri="{FF2B5EF4-FFF2-40B4-BE49-F238E27FC236}">
                <a16:creationId xmlns:a16="http://schemas.microsoft.com/office/drawing/2014/main" id="{16CA52EA-A5C4-AFE4-91D7-88F5B55F5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870" y="3429000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1">
            <a:extLst>
              <a:ext uri="{FF2B5EF4-FFF2-40B4-BE49-F238E27FC236}">
                <a16:creationId xmlns:a16="http://schemas.microsoft.com/office/drawing/2014/main" id="{3A026976-7BD6-6AC8-7941-41C89C8B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206" y="3428998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1">
            <a:extLst>
              <a:ext uri="{FF2B5EF4-FFF2-40B4-BE49-F238E27FC236}">
                <a16:creationId xmlns:a16="http://schemas.microsoft.com/office/drawing/2014/main" id="{ACF234DB-DF9B-49CB-B71C-43EBA4E60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469" y="3428999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1">
            <a:extLst>
              <a:ext uri="{FF2B5EF4-FFF2-40B4-BE49-F238E27FC236}">
                <a16:creationId xmlns:a16="http://schemas.microsoft.com/office/drawing/2014/main" id="{A31E8923-3655-EF1C-EE12-588D88BB2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626" y="3409466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1">
            <a:extLst>
              <a:ext uri="{FF2B5EF4-FFF2-40B4-BE49-F238E27FC236}">
                <a16:creationId xmlns:a16="http://schemas.microsoft.com/office/drawing/2014/main" id="{CCE04529-485D-E008-5F67-6B145E0F4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869" y="4561508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1">
            <a:extLst>
              <a:ext uri="{FF2B5EF4-FFF2-40B4-BE49-F238E27FC236}">
                <a16:creationId xmlns:a16="http://schemas.microsoft.com/office/drawing/2014/main" id="{DA59222E-C07E-93AD-32D4-E70D1ECF63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516" y="4561507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41">
            <a:extLst>
              <a:ext uri="{FF2B5EF4-FFF2-40B4-BE49-F238E27FC236}">
                <a16:creationId xmlns:a16="http://schemas.microsoft.com/office/drawing/2014/main" id="{67CA163B-D36D-3FAC-6106-C4A9AB299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205" y="4561507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41">
            <a:extLst>
              <a:ext uri="{FF2B5EF4-FFF2-40B4-BE49-F238E27FC236}">
                <a16:creationId xmlns:a16="http://schemas.microsoft.com/office/drawing/2014/main" id="{87825144-AFFA-D376-F2FB-36A6F9AFE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469" y="4561507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C4C774-6ABF-2E51-8E37-F734351A0FE1}"/>
              </a:ext>
            </a:extLst>
          </p:cNvPr>
          <p:cNvCxnSpPr>
            <a:stCxn id="5" idx="2"/>
            <a:endCxn id="9" idx="0"/>
          </p:cNvCxnSpPr>
          <p:nvPr/>
        </p:nvCxnSpPr>
        <p:spPr>
          <a:xfrm flipH="1">
            <a:off x="2620376" y="3743325"/>
            <a:ext cx="1" cy="81818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2A7617C-91E7-0693-4FEA-B9C6C96D0BA0}"/>
              </a:ext>
            </a:extLst>
          </p:cNvPr>
          <p:cNvCxnSpPr>
            <a:cxnSpLocks/>
          </p:cNvCxnSpPr>
          <p:nvPr/>
        </p:nvCxnSpPr>
        <p:spPr>
          <a:xfrm flipH="1">
            <a:off x="4151013" y="3723791"/>
            <a:ext cx="7112" cy="83771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859252-87E7-487E-FC85-44E8B0BF7B4D}"/>
              </a:ext>
            </a:extLst>
          </p:cNvPr>
          <p:cNvCxnSpPr/>
          <p:nvPr/>
        </p:nvCxnSpPr>
        <p:spPr>
          <a:xfrm flipH="1">
            <a:off x="5870710" y="3723791"/>
            <a:ext cx="1" cy="81818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0EDC5E-F468-32B6-1ED4-3899CB94A3FF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>
            <a:off x="7801976" y="3743324"/>
            <a:ext cx="0" cy="81818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BA6A3E-82F2-0F4E-8C7B-3492F8A86274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2620376" y="3723791"/>
            <a:ext cx="1563757" cy="83771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2AAF246-0184-3534-997E-75BE1691EE16}"/>
              </a:ext>
            </a:extLst>
          </p:cNvPr>
          <p:cNvCxnSpPr>
            <a:cxnSpLocks/>
            <a:stCxn id="6" idx="2"/>
            <a:endCxn id="12" idx="0"/>
          </p:cNvCxnSpPr>
          <p:nvPr/>
        </p:nvCxnSpPr>
        <p:spPr>
          <a:xfrm>
            <a:off x="5870713" y="3743323"/>
            <a:ext cx="1931263" cy="81818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4AB6DF4-8065-0010-EE6E-0083F766C4C8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flipH="1">
            <a:off x="2620377" y="2556703"/>
            <a:ext cx="1196249" cy="872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E58E8CD-BA6B-1D25-D927-65A0DC727350}"/>
              </a:ext>
            </a:extLst>
          </p:cNvPr>
          <p:cNvCxnSpPr>
            <a:cxnSpLocks/>
            <a:stCxn id="3" idx="2"/>
            <a:endCxn id="8" idx="0"/>
          </p:cNvCxnSpPr>
          <p:nvPr/>
        </p:nvCxnSpPr>
        <p:spPr>
          <a:xfrm>
            <a:off x="3816626" y="2556703"/>
            <a:ext cx="367507" cy="8527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64FABA9-A31D-ACE2-B3A8-4CDD947E8529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3816626" y="2556703"/>
            <a:ext cx="2054087" cy="87229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53D896E-9E8F-E0E5-E367-9ACAA912CD16}"/>
              </a:ext>
            </a:extLst>
          </p:cNvPr>
          <p:cNvCxnSpPr>
            <a:cxnSpLocks/>
            <a:stCxn id="3" idx="2"/>
            <a:endCxn id="7" idx="0"/>
          </p:cNvCxnSpPr>
          <p:nvPr/>
        </p:nvCxnSpPr>
        <p:spPr>
          <a:xfrm>
            <a:off x="3816626" y="2556703"/>
            <a:ext cx="3985350" cy="8722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07257FF-125E-F7D8-32E7-83FDDE2D0ED3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2620377" y="2556703"/>
            <a:ext cx="4240696" cy="872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9C278A3-E412-DE8B-DC68-CE0193D2C770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 flipH="1">
            <a:off x="4184133" y="2556703"/>
            <a:ext cx="2676940" cy="8527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43BDFA6-F94B-9A32-27E9-5CB066675E8C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5870713" y="2556703"/>
            <a:ext cx="990360" cy="87229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378F69F-62CA-6B73-5193-CCC1A9436FB5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6861073" y="2556703"/>
            <a:ext cx="940903" cy="8722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0B1259D-DFFA-322D-A6B4-F7ED8D78B537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>
            <a:off x="2620377" y="3743325"/>
            <a:ext cx="1556646" cy="81818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7DC8932-A861-3DBA-3740-9B0CEF330A17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 flipH="1">
            <a:off x="5870712" y="3743324"/>
            <a:ext cx="1931264" cy="81818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09395AD2-C8F4-CC8F-33A4-4A2E76C8155C}"/>
              </a:ext>
            </a:extLst>
          </p:cNvPr>
          <p:cNvSpPr txBox="1"/>
          <p:nvPr/>
        </p:nvSpPr>
        <p:spPr>
          <a:xfrm>
            <a:off x="6575338" y="6146966"/>
            <a:ext cx="618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Pod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2D7551D-231D-CE2F-EF48-2B4BDD2B62CB}"/>
              </a:ext>
            </a:extLst>
          </p:cNvPr>
          <p:cNvSpPr txBox="1"/>
          <p:nvPr/>
        </p:nvSpPr>
        <p:spPr>
          <a:xfrm>
            <a:off x="9056321" y="4506500"/>
            <a:ext cx="2940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Access (Top-of-Rack </a:t>
            </a:r>
            <a:r>
              <a:rPr lang="en-US" b="1" dirty="0" err="1"/>
              <a:t>ToR</a:t>
            </a:r>
            <a:r>
              <a:rPr lang="en-US" b="1" dirty="0"/>
              <a:t>)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75CEF26-7AF1-A2BA-9EE6-1BBE2141ED4E}"/>
              </a:ext>
            </a:extLst>
          </p:cNvPr>
          <p:cNvSpPr txBox="1"/>
          <p:nvPr/>
        </p:nvSpPr>
        <p:spPr>
          <a:xfrm>
            <a:off x="9056321" y="3373991"/>
            <a:ext cx="3042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Distribution/Aggregation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8A8498F-DAF1-236F-9C6C-614AAB8D210B}"/>
              </a:ext>
            </a:extLst>
          </p:cNvPr>
          <p:cNvSpPr txBox="1"/>
          <p:nvPr/>
        </p:nvSpPr>
        <p:spPr>
          <a:xfrm>
            <a:off x="9056321" y="2146059"/>
            <a:ext cx="713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Core</a:t>
            </a:r>
          </a:p>
        </p:txBody>
      </p:sp>
      <p:pic>
        <p:nvPicPr>
          <p:cNvPr id="68" name="Picture 34">
            <a:extLst>
              <a:ext uri="{FF2B5EF4-FFF2-40B4-BE49-F238E27FC236}">
                <a16:creationId xmlns:a16="http://schemas.microsoft.com/office/drawing/2014/main" id="{8352272D-0EFE-F393-CE5A-A756E200965D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865" y="5531253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" name="Picture 42" descr="File Server_Updated2005">
            <a:extLst>
              <a:ext uri="{FF2B5EF4-FFF2-40B4-BE49-F238E27FC236}">
                <a16:creationId xmlns:a16="http://schemas.microsoft.com/office/drawing/2014/main" id="{34ED911F-7382-1FF0-00D1-A9E159DF8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439" y="5528262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0" name="Picture 42" descr="File Server_Updated2005">
            <a:extLst>
              <a:ext uri="{FF2B5EF4-FFF2-40B4-BE49-F238E27FC236}">
                <a16:creationId xmlns:a16="http://schemas.microsoft.com/office/drawing/2014/main" id="{09867082-7476-AD5F-0480-805557F8A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808" y="5528262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" name="Picture 34">
            <a:extLst>
              <a:ext uri="{FF2B5EF4-FFF2-40B4-BE49-F238E27FC236}">
                <a16:creationId xmlns:a16="http://schemas.microsoft.com/office/drawing/2014/main" id="{0087614E-4AA3-0130-2749-9D03EDC58C33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3302" y="5457186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278C801D-09DC-1E62-1F0C-9E8124B52070}"/>
              </a:ext>
            </a:extLst>
          </p:cNvPr>
          <p:cNvSpPr txBox="1"/>
          <p:nvPr/>
        </p:nvSpPr>
        <p:spPr>
          <a:xfrm>
            <a:off x="9056321" y="5513862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End devices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392DB15-3CF8-AE83-2099-A6986A243AC3}"/>
              </a:ext>
            </a:extLst>
          </p:cNvPr>
          <p:cNvSpPr txBox="1"/>
          <p:nvPr/>
        </p:nvSpPr>
        <p:spPr>
          <a:xfrm>
            <a:off x="2436606" y="3927205"/>
            <a:ext cx="22292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Virtual-port-channel (</a:t>
            </a:r>
            <a:r>
              <a:rPr lang="en-US" sz="1100" dirty="0" err="1"/>
              <a:t>vPC</a:t>
            </a:r>
            <a:r>
              <a:rPr lang="en-US" sz="1100" dirty="0"/>
              <a:t>) or Spanning Tree Protocol (STP)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E4A753A-FD4A-C250-D089-4F1E97D5D3C0}"/>
              </a:ext>
            </a:extLst>
          </p:cNvPr>
          <p:cNvSpPr txBox="1"/>
          <p:nvPr/>
        </p:nvSpPr>
        <p:spPr>
          <a:xfrm>
            <a:off x="1148474" y="3880954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L2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0B5FA9F-2B7E-54DC-8F1A-B5326FD77B1F}"/>
              </a:ext>
            </a:extLst>
          </p:cNvPr>
          <p:cNvSpPr txBox="1"/>
          <p:nvPr/>
        </p:nvSpPr>
        <p:spPr>
          <a:xfrm>
            <a:off x="1165803" y="2556703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L3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DE0ADBF-A393-8D17-3BE2-27D33475549A}"/>
              </a:ext>
            </a:extLst>
          </p:cNvPr>
          <p:cNvCxnSpPr>
            <a:cxnSpLocks/>
          </p:cNvCxnSpPr>
          <p:nvPr/>
        </p:nvCxnSpPr>
        <p:spPr>
          <a:xfrm>
            <a:off x="1699886" y="3586160"/>
            <a:ext cx="12198" cy="235371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BE2C210-9CA3-753A-C445-24C4A1D0A1A9}"/>
              </a:ext>
            </a:extLst>
          </p:cNvPr>
          <p:cNvCxnSpPr>
            <a:cxnSpLocks/>
          </p:cNvCxnSpPr>
          <p:nvPr/>
        </p:nvCxnSpPr>
        <p:spPr>
          <a:xfrm>
            <a:off x="1712084" y="2276957"/>
            <a:ext cx="4581" cy="113250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3648855-22B4-7ACB-D6BD-5C7BBD154EC1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>
          <a:xfrm>
            <a:off x="4184132" y="2399541"/>
            <a:ext cx="230943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25">
            <a:extLst>
              <a:ext uri="{FF2B5EF4-FFF2-40B4-BE49-F238E27FC236}">
                <a16:creationId xmlns:a16="http://schemas.microsoft.com/office/drawing/2014/main" id="{B7F86576-DB21-E700-E689-079D84A6B51F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3932" y="773798"/>
            <a:ext cx="2769833" cy="943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37">
            <a:extLst>
              <a:ext uri="{FF2B5EF4-FFF2-40B4-BE49-F238E27FC236}">
                <a16:creationId xmlns:a16="http://schemas.microsoft.com/office/drawing/2014/main" id="{2CB175D0-6927-5BD1-D2CB-52BF863BADAA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6667" y="1518962"/>
            <a:ext cx="453232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B544B13-6B98-4D88-F02D-C0381073C1AC}"/>
              </a:ext>
            </a:extLst>
          </p:cNvPr>
          <p:cNvCxnSpPr>
            <a:cxnSpLocks/>
            <a:stCxn id="3" idx="0"/>
            <a:endCxn id="13" idx="2"/>
          </p:cNvCxnSpPr>
          <p:nvPr/>
        </p:nvCxnSpPr>
        <p:spPr>
          <a:xfrm flipV="1">
            <a:off x="3816626" y="1833287"/>
            <a:ext cx="1636657" cy="4090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367534-C187-7617-365A-F2386FC4BD81}"/>
              </a:ext>
            </a:extLst>
          </p:cNvPr>
          <p:cNvCxnSpPr>
            <a:cxnSpLocks/>
            <a:stCxn id="4" idx="0"/>
            <a:endCxn id="13" idx="2"/>
          </p:cNvCxnSpPr>
          <p:nvPr/>
        </p:nvCxnSpPr>
        <p:spPr>
          <a:xfrm flipH="1" flipV="1">
            <a:off x="5453283" y="1833287"/>
            <a:ext cx="1407790" cy="4090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633553D-8D22-EA9F-BCF7-45A340C17A86}"/>
              </a:ext>
            </a:extLst>
          </p:cNvPr>
          <p:cNvSpPr txBox="1"/>
          <p:nvPr/>
        </p:nvSpPr>
        <p:spPr>
          <a:xfrm>
            <a:off x="4912430" y="964964"/>
            <a:ext cx="1081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2968564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46E201C9-2ECC-F814-1637-C82D24C38AC2}"/>
              </a:ext>
            </a:extLst>
          </p:cNvPr>
          <p:cNvSpPr/>
          <p:nvPr/>
        </p:nvSpPr>
        <p:spPr>
          <a:xfrm>
            <a:off x="2079031" y="2146059"/>
            <a:ext cx="6189830" cy="437014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A6838E-5D86-8EE4-75BF-81A461851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405" y="173480"/>
            <a:ext cx="10515600" cy="546832"/>
          </a:xfrm>
        </p:spPr>
        <p:txBody>
          <a:bodyPr>
            <a:normAutofit fontScale="90000"/>
          </a:bodyPr>
          <a:lstStyle/>
          <a:p>
            <a:r>
              <a:rPr lang="en-US" sz="3200" b="1" i="1" dirty="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3-Tier (3-Layered) Architecture</a:t>
            </a:r>
          </a:p>
        </p:txBody>
      </p:sp>
      <p:pic>
        <p:nvPicPr>
          <p:cNvPr id="3" name="Picture 41">
            <a:extLst>
              <a:ext uri="{FF2B5EF4-FFF2-40B4-BE49-F238E27FC236}">
                <a16:creationId xmlns:a16="http://schemas.microsoft.com/office/drawing/2014/main" id="{82A349C8-E01A-29B6-C56F-6EF9D052D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119" y="2242378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1">
            <a:extLst>
              <a:ext uri="{FF2B5EF4-FFF2-40B4-BE49-F238E27FC236}">
                <a16:creationId xmlns:a16="http://schemas.microsoft.com/office/drawing/2014/main" id="{9FF8ADB2-0532-C1C9-6DDF-55CCF9816A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566" y="2242378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1">
            <a:extLst>
              <a:ext uri="{FF2B5EF4-FFF2-40B4-BE49-F238E27FC236}">
                <a16:creationId xmlns:a16="http://schemas.microsoft.com/office/drawing/2014/main" id="{16CA52EA-A5C4-AFE4-91D7-88F5B55F5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870" y="3429000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1">
            <a:extLst>
              <a:ext uri="{FF2B5EF4-FFF2-40B4-BE49-F238E27FC236}">
                <a16:creationId xmlns:a16="http://schemas.microsoft.com/office/drawing/2014/main" id="{3A026976-7BD6-6AC8-7941-41C89C8BF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206" y="3428998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1">
            <a:extLst>
              <a:ext uri="{FF2B5EF4-FFF2-40B4-BE49-F238E27FC236}">
                <a16:creationId xmlns:a16="http://schemas.microsoft.com/office/drawing/2014/main" id="{ACF234DB-DF9B-49CB-B71C-43EBA4E60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469" y="3428999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1">
            <a:extLst>
              <a:ext uri="{FF2B5EF4-FFF2-40B4-BE49-F238E27FC236}">
                <a16:creationId xmlns:a16="http://schemas.microsoft.com/office/drawing/2014/main" id="{A31E8923-3655-EF1C-EE12-588D88BB2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626" y="3409466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1">
            <a:extLst>
              <a:ext uri="{FF2B5EF4-FFF2-40B4-BE49-F238E27FC236}">
                <a16:creationId xmlns:a16="http://schemas.microsoft.com/office/drawing/2014/main" id="{CCE04529-485D-E008-5F67-6B145E0F4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869" y="4561508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1">
            <a:extLst>
              <a:ext uri="{FF2B5EF4-FFF2-40B4-BE49-F238E27FC236}">
                <a16:creationId xmlns:a16="http://schemas.microsoft.com/office/drawing/2014/main" id="{DA59222E-C07E-93AD-32D4-E70D1ECF63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516" y="4561507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41">
            <a:extLst>
              <a:ext uri="{FF2B5EF4-FFF2-40B4-BE49-F238E27FC236}">
                <a16:creationId xmlns:a16="http://schemas.microsoft.com/office/drawing/2014/main" id="{67CA163B-D36D-3FAC-6106-C4A9AB299F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205" y="4561507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41">
            <a:extLst>
              <a:ext uri="{FF2B5EF4-FFF2-40B4-BE49-F238E27FC236}">
                <a16:creationId xmlns:a16="http://schemas.microsoft.com/office/drawing/2014/main" id="{87825144-AFFA-D376-F2FB-36A6F9AFE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469" y="4561507"/>
            <a:ext cx="735013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C4C774-6ABF-2E51-8E37-F734351A0FE1}"/>
              </a:ext>
            </a:extLst>
          </p:cNvPr>
          <p:cNvCxnSpPr>
            <a:stCxn id="5" idx="2"/>
            <a:endCxn id="9" idx="0"/>
          </p:cNvCxnSpPr>
          <p:nvPr/>
        </p:nvCxnSpPr>
        <p:spPr>
          <a:xfrm flipH="1">
            <a:off x="2620376" y="3743325"/>
            <a:ext cx="1" cy="81818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2A7617C-91E7-0693-4FEA-B9C6C96D0BA0}"/>
              </a:ext>
            </a:extLst>
          </p:cNvPr>
          <p:cNvCxnSpPr>
            <a:cxnSpLocks/>
          </p:cNvCxnSpPr>
          <p:nvPr/>
        </p:nvCxnSpPr>
        <p:spPr>
          <a:xfrm flipH="1">
            <a:off x="4151013" y="3723791"/>
            <a:ext cx="7112" cy="83771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8859252-87E7-487E-FC85-44E8B0BF7B4D}"/>
              </a:ext>
            </a:extLst>
          </p:cNvPr>
          <p:cNvCxnSpPr/>
          <p:nvPr/>
        </p:nvCxnSpPr>
        <p:spPr>
          <a:xfrm flipH="1">
            <a:off x="5870710" y="3723791"/>
            <a:ext cx="1" cy="81818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80EDC5E-F468-32B6-1ED4-3899CB94A3FF}"/>
              </a:ext>
            </a:extLst>
          </p:cNvPr>
          <p:cNvCxnSpPr>
            <a:cxnSpLocks/>
            <a:stCxn id="7" idx="2"/>
            <a:endCxn id="12" idx="0"/>
          </p:cNvCxnSpPr>
          <p:nvPr/>
        </p:nvCxnSpPr>
        <p:spPr>
          <a:xfrm>
            <a:off x="7801976" y="3743324"/>
            <a:ext cx="0" cy="81818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0BA6A3E-82F2-0F4E-8C7B-3492F8A86274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2620376" y="3723791"/>
            <a:ext cx="1563757" cy="83771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2AAF246-0184-3534-997E-75BE1691EE16}"/>
              </a:ext>
            </a:extLst>
          </p:cNvPr>
          <p:cNvCxnSpPr>
            <a:cxnSpLocks/>
            <a:stCxn id="6" idx="2"/>
            <a:endCxn id="12" idx="0"/>
          </p:cNvCxnSpPr>
          <p:nvPr/>
        </p:nvCxnSpPr>
        <p:spPr>
          <a:xfrm>
            <a:off x="5870713" y="3743323"/>
            <a:ext cx="1931263" cy="818184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4AB6DF4-8065-0010-EE6E-0083F766C4C8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 flipH="1">
            <a:off x="2620377" y="2556703"/>
            <a:ext cx="1196249" cy="872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E58E8CD-BA6B-1D25-D927-65A0DC727350}"/>
              </a:ext>
            </a:extLst>
          </p:cNvPr>
          <p:cNvCxnSpPr>
            <a:cxnSpLocks/>
            <a:stCxn id="3" idx="2"/>
            <a:endCxn id="8" idx="0"/>
          </p:cNvCxnSpPr>
          <p:nvPr/>
        </p:nvCxnSpPr>
        <p:spPr>
          <a:xfrm>
            <a:off x="3816626" y="2556703"/>
            <a:ext cx="367507" cy="8527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64FABA9-A31D-ACE2-B3A8-4CDD947E8529}"/>
              </a:ext>
            </a:extLst>
          </p:cNvPr>
          <p:cNvCxnSpPr>
            <a:cxnSpLocks/>
            <a:stCxn id="3" idx="2"/>
            <a:endCxn id="6" idx="0"/>
          </p:cNvCxnSpPr>
          <p:nvPr/>
        </p:nvCxnSpPr>
        <p:spPr>
          <a:xfrm>
            <a:off x="3816626" y="2556703"/>
            <a:ext cx="2054087" cy="87229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53D896E-9E8F-E0E5-E367-9ACAA912CD16}"/>
              </a:ext>
            </a:extLst>
          </p:cNvPr>
          <p:cNvCxnSpPr>
            <a:cxnSpLocks/>
            <a:stCxn id="3" idx="2"/>
            <a:endCxn id="7" idx="0"/>
          </p:cNvCxnSpPr>
          <p:nvPr/>
        </p:nvCxnSpPr>
        <p:spPr>
          <a:xfrm>
            <a:off x="3816626" y="2556703"/>
            <a:ext cx="3985350" cy="8722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07257FF-125E-F7D8-32E7-83FDDE2D0ED3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2620377" y="2556703"/>
            <a:ext cx="4240696" cy="8722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9C278A3-E412-DE8B-DC68-CE0193D2C770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 flipH="1">
            <a:off x="4184133" y="2556703"/>
            <a:ext cx="2676940" cy="85276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43BDFA6-F94B-9A32-27E9-5CB066675E8C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5870713" y="2556703"/>
            <a:ext cx="990360" cy="87229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378F69F-62CA-6B73-5193-CCC1A9436FB5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6861073" y="2556703"/>
            <a:ext cx="940903" cy="87229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50B1259D-DFFA-322D-A6B4-F7ED8D78B537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>
          <a:xfrm>
            <a:off x="2620377" y="3743325"/>
            <a:ext cx="1556646" cy="81818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7DC8932-A861-3DBA-3740-9B0CEF330A17}"/>
              </a:ext>
            </a:extLst>
          </p:cNvPr>
          <p:cNvCxnSpPr>
            <a:cxnSpLocks/>
            <a:stCxn id="7" idx="2"/>
            <a:endCxn id="11" idx="0"/>
          </p:cNvCxnSpPr>
          <p:nvPr/>
        </p:nvCxnSpPr>
        <p:spPr>
          <a:xfrm flipH="1">
            <a:off x="5870712" y="3743324"/>
            <a:ext cx="1931264" cy="81818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09395AD2-C8F4-CC8F-33A4-4A2E76C8155C}"/>
              </a:ext>
            </a:extLst>
          </p:cNvPr>
          <p:cNvSpPr txBox="1"/>
          <p:nvPr/>
        </p:nvSpPr>
        <p:spPr>
          <a:xfrm>
            <a:off x="7530876" y="6146877"/>
            <a:ext cx="618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Pod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2D7551D-231D-CE2F-EF48-2B4BDD2B62CB}"/>
              </a:ext>
            </a:extLst>
          </p:cNvPr>
          <p:cNvSpPr txBox="1"/>
          <p:nvPr/>
        </p:nvSpPr>
        <p:spPr>
          <a:xfrm>
            <a:off x="9056321" y="4506500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Access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75CEF26-7AF1-A2BA-9EE6-1BBE2141ED4E}"/>
              </a:ext>
            </a:extLst>
          </p:cNvPr>
          <p:cNvSpPr txBox="1"/>
          <p:nvPr/>
        </p:nvSpPr>
        <p:spPr>
          <a:xfrm>
            <a:off x="9056321" y="3373991"/>
            <a:ext cx="3042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Distribution/Aggregation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8A8498F-DAF1-236F-9C6C-614AAB8D210B}"/>
              </a:ext>
            </a:extLst>
          </p:cNvPr>
          <p:cNvSpPr txBox="1"/>
          <p:nvPr/>
        </p:nvSpPr>
        <p:spPr>
          <a:xfrm>
            <a:off x="9056321" y="2146059"/>
            <a:ext cx="713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Core</a:t>
            </a:r>
          </a:p>
        </p:txBody>
      </p:sp>
      <p:pic>
        <p:nvPicPr>
          <p:cNvPr id="68" name="Picture 34">
            <a:extLst>
              <a:ext uri="{FF2B5EF4-FFF2-40B4-BE49-F238E27FC236}">
                <a16:creationId xmlns:a16="http://schemas.microsoft.com/office/drawing/2014/main" id="{8352272D-0EFE-F393-CE5A-A756E200965D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865" y="5531253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" name="Picture 42" descr="File Server_Updated2005">
            <a:extLst>
              <a:ext uri="{FF2B5EF4-FFF2-40B4-BE49-F238E27FC236}">
                <a16:creationId xmlns:a16="http://schemas.microsoft.com/office/drawing/2014/main" id="{34ED911F-7382-1FF0-00D1-A9E159DF8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439" y="5528262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0" name="Picture 42" descr="File Server_Updated2005">
            <a:extLst>
              <a:ext uri="{FF2B5EF4-FFF2-40B4-BE49-F238E27FC236}">
                <a16:creationId xmlns:a16="http://schemas.microsoft.com/office/drawing/2014/main" id="{09867082-7476-AD5F-0480-805557F8A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808" y="5528262"/>
            <a:ext cx="436816" cy="580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" name="Picture 34">
            <a:extLst>
              <a:ext uri="{FF2B5EF4-FFF2-40B4-BE49-F238E27FC236}">
                <a16:creationId xmlns:a16="http://schemas.microsoft.com/office/drawing/2014/main" id="{0087614E-4AA3-0130-2749-9D03EDC58C33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3302" y="5457186"/>
            <a:ext cx="516398" cy="48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278C801D-09DC-1E62-1F0C-9E8124B52070}"/>
              </a:ext>
            </a:extLst>
          </p:cNvPr>
          <p:cNvSpPr txBox="1"/>
          <p:nvPr/>
        </p:nvSpPr>
        <p:spPr>
          <a:xfrm>
            <a:off x="9056321" y="5513862"/>
            <a:ext cx="1459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End devices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C392DB15-3CF8-AE83-2099-A6986A243AC3}"/>
              </a:ext>
            </a:extLst>
          </p:cNvPr>
          <p:cNvSpPr txBox="1"/>
          <p:nvPr/>
        </p:nvSpPr>
        <p:spPr>
          <a:xfrm>
            <a:off x="2436606" y="3927205"/>
            <a:ext cx="22292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Virtual-port-channel (</a:t>
            </a:r>
            <a:r>
              <a:rPr lang="en-US" sz="1100" dirty="0" err="1"/>
              <a:t>vPC</a:t>
            </a:r>
            <a:r>
              <a:rPr lang="en-US" sz="1100" dirty="0"/>
              <a:t>)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E4A753A-FD4A-C250-D089-4F1E97D5D3C0}"/>
              </a:ext>
            </a:extLst>
          </p:cNvPr>
          <p:cNvSpPr txBox="1"/>
          <p:nvPr/>
        </p:nvSpPr>
        <p:spPr>
          <a:xfrm>
            <a:off x="504570" y="3244332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L2/L3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DE0ADBF-A393-8D17-3BE2-27D33475549A}"/>
              </a:ext>
            </a:extLst>
          </p:cNvPr>
          <p:cNvCxnSpPr>
            <a:cxnSpLocks/>
          </p:cNvCxnSpPr>
          <p:nvPr/>
        </p:nvCxnSpPr>
        <p:spPr>
          <a:xfrm>
            <a:off x="425093" y="2108410"/>
            <a:ext cx="0" cy="400081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Left-Right Arrow 15">
            <a:extLst>
              <a:ext uri="{FF2B5EF4-FFF2-40B4-BE49-F238E27FC236}">
                <a16:creationId xmlns:a16="http://schemas.microsoft.com/office/drawing/2014/main" id="{93E0CF7F-66BC-0C56-401F-BFAE57EA851E}"/>
              </a:ext>
            </a:extLst>
          </p:cNvPr>
          <p:cNvSpPr/>
          <p:nvPr/>
        </p:nvSpPr>
        <p:spPr>
          <a:xfrm rot="16200000">
            <a:off x="-42161" y="4067282"/>
            <a:ext cx="4010078" cy="17026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2DA904-F327-8DFA-7392-EE811143BCE7}"/>
              </a:ext>
            </a:extLst>
          </p:cNvPr>
          <p:cNvSpPr txBox="1"/>
          <p:nvPr/>
        </p:nvSpPr>
        <p:spPr>
          <a:xfrm>
            <a:off x="704052" y="5050152"/>
            <a:ext cx="2283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North-South Traffic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3C9D8D7-9205-ED6F-8876-DAA6CD1FC967}"/>
              </a:ext>
            </a:extLst>
          </p:cNvPr>
          <p:cNvCxnSpPr>
            <a:cxnSpLocks/>
          </p:cNvCxnSpPr>
          <p:nvPr/>
        </p:nvCxnSpPr>
        <p:spPr>
          <a:xfrm>
            <a:off x="4184132" y="2399541"/>
            <a:ext cx="230943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5">
            <a:extLst>
              <a:ext uri="{FF2B5EF4-FFF2-40B4-BE49-F238E27FC236}">
                <a16:creationId xmlns:a16="http://schemas.microsoft.com/office/drawing/2014/main" id="{3EBA928B-62F0-A587-B52A-7D05C2CA10DB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3932" y="773798"/>
            <a:ext cx="2769833" cy="943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37">
            <a:extLst>
              <a:ext uri="{FF2B5EF4-FFF2-40B4-BE49-F238E27FC236}">
                <a16:creationId xmlns:a16="http://schemas.microsoft.com/office/drawing/2014/main" id="{DCCD3827-1C2D-2BEE-864B-972398E3C901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6667" y="1518962"/>
            <a:ext cx="453232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A2F4C8A-0357-84DF-D3E5-DBF2F409436F}"/>
              </a:ext>
            </a:extLst>
          </p:cNvPr>
          <p:cNvCxnSpPr>
            <a:cxnSpLocks/>
          </p:cNvCxnSpPr>
          <p:nvPr/>
        </p:nvCxnSpPr>
        <p:spPr>
          <a:xfrm flipV="1">
            <a:off x="3816626" y="1833287"/>
            <a:ext cx="1636657" cy="4090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121B338-E7C4-7B81-3169-FA0C0D49BCEB}"/>
              </a:ext>
            </a:extLst>
          </p:cNvPr>
          <p:cNvCxnSpPr>
            <a:cxnSpLocks/>
          </p:cNvCxnSpPr>
          <p:nvPr/>
        </p:nvCxnSpPr>
        <p:spPr>
          <a:xfrm flipH="1" flipV="1">
            <a:off x="5453283" y="1833287"/>
            <a:ext cx="1407790" cy="40909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92102DB-46C9-D872-5CD9-AFC90A72E9BF}"/>
              </a:ext>
            </a:extLst>
          </p:cNvPr>
          <p:cNvSpPr txBox="1"/>
          <p:nvPr/>
        </p:nvSpPr>
        <p:spPr>
          <a:xfrm>
            <a:off x="4912430" y="992468"/>
            <a:ext cx="1081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Internet</a:t>
            </a:r>
          </a:p>
        </p:txBody>
      </p:sp>
    </p:spTree>
    <p:extLst>
      <p:ext uri="{BB962C8B-B14F-4D97-AF65-F5344CB8AC3E}">
        <p14:creationId xmlns:p14="http://schemas.microsoft.com/office/powerpoint/2010/main" val="572695329"/>
      </p:ext>
    </p:extLst>
  </p:cSld>
  <p:clrMapOvr>
    <a:masterClrMapping/>
  </p:clrMapOvr>
</p:sld>
</file>

<file path=ppt/theme/theme1.xml><?xml version="1.0" encoding="utf-8"?>
<a:theme xmlns:a="http://schemas.openxmlformats.org/drawingml/2006/main" name="FadeVTI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198</Words>
  <Application>Microsoft Macintosh PowerPoint</Application>
  <PresentationFormat>Widescreen</PresentationFormat>
  <Paragraphs>70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Aharoni</vt:lpstr>
      <vt:lpstr>Arial</vt:lpstr>
      <vt:lpstr>Avenir Next LT Pro</vt:lpstr>
      <vt:lpstr>Open Sans</vt:lpstr>
      <vt:lpstr>FadeVTI</vt:lpstr>
      <vt:lpstr>Network Architecture</vt:lpstr>
      <vt:lpstr>Network Hub</vt:lpstr>
      <vt:lpstr>Network Switch</vt:lpstr>
      <vt:lpstr>Network Router</vt:lpstr>
      <vt:lpstr>Daisy-Chaining</vt:lpstr>
      <vt:lpstr>2-Tier Architecture</vt:lpstr>
      <vt:lpstr>VLAN Switching</vt:lpstr>
      <vt:lpstr> 3-Tier (3-Layered) Architecture</vt:lpstr>
      <vt:lpstr> 3-Tier (3-Layered) Architecture</vt:lpstr>
      <vt:lpstr>Spine-Leaf Architecture</vt:lpstr>
      <vt:lpstr>Demiliterized Zone (DMZ)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Architecture</dc:title>
  <dc:creator>I Gusti Bagus Baskara Nugraha</dc:creator>
  <cp:lastModifiedBy>I Gusti Bagus Baskara Nugraha</cp:lastModifiedBy>
  <cp:revision>54</cp:revision>
  <dcterms:created xsi:type="dcterms:W3CDTF">2023-04-12T13:23:30Z</dcterms:created>
  <dcterms:modified xsi:type="dcterms:W3CDTF">2023-04-13T00:47:11Z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8b525e5-f3da-4501-8f1e-526b6769fc56_Enabled">
    <vt:lpwstr>true</vt:lpwstr>
  </property>
  <property fmtid="{D5CDD505-2E9C-101B-9397-08002B2CF9AE}" pid="3" name="MSIP_Label_38b525e5-f3da-4501-8f1e-526b6769fc56_SetDate">
    <vt:lpwstr>2023-04-12T13:25:40Z</vt:lpwstr>
  </property>
  <property fmtid="{D5CDD505-2E9C-101B-9397-08002B2CF9AE}" pid="4" name="MSIP_Label_38b525e5-f3da-4501-8f1e-526b6769fc56_Method">
    <vt:lpwstr>Standard</vt:lpwstr>
  </property>
  <property fmtid="{D5CDD505-2E9C-101B-9397-08002B2CF9AE}" pid="5" name="MSIP_Label_38b525e5-f3da-4501-8f1e-526b6769fc56_Name">
    <vt:lpwstr>defa4170-0d19-0005-0004-bc88714345d2</vt:lpwstr>
  </property>
  <property fmtid="{D5CDD505-2E9C-101B-9397-08002B2CF9AE}" pid="6" name="MSIP_Label_38b525e5-f3da-4501-8f1e-526b6769fc56_SiteId">
    <vt:lpwstr>db6e1183-4c65-405c-82ce-7cd53fa6e9dc</vt:lpwstr>
  </property>
  <property fmtid="{D5CDD505-2E9C-101B-9397-08002B2CF9AE}" pid="7" name="MSIP_Label_38b525e5-f3da-4501-8f1e-526b6769fc56_ActionId">
    <vt:lpwstr>793af93d-c13d-4bfb-9cb9-bc4cdde8c21a</vt:lpwstr>
  </property>
  <property fmtid="{D5CDD505-2E9C-101B-9397-08002B2CF9AE}" pid="8" name="MSIP_Label_38b525e5-f3da-4501-8f1e-526b6769fc56_ContentBits">
    <vt:lpwstr>0</vt:lpwstr>
  </property>
</Properties>
</file>

<file path=docProps/thumbnail.jpeg>
</file>